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369"/>
    <a:srgbClr val="47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2FC28-1096-4D0D-B497-099681B76E5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64E986-1BF4-42E8-BBB4-15D3E3AB599B}">
      <dgm:prSet phldrT="[Texto]" custT="1"/>
      <dgm:spPr/>
      <dgm:t>
        <a:bodyPr/>
        <a:lstStyle/>
        <a:p>
          <a:r>
            <a:rPr lang="es-ES" sz="1100" dirty="0" err="1" smtClean="0">
              <a:solidFill>
                <a:schemeClr val="tx1"/>
              </a:solidFill>
            </a:rPr>
            <a:t>Creacion</a:t>
          </a:r>
          <a:r>
            <a:rPr lang="es-ES" sz="1100" dirty="0" smtClean="0">
              <a:solidFill>
                <a:schemeClr val="tx1"/>
              </a:solidFill>
            </a:rPr>
            <a:t> de la red </a:t>
          </a:r>
          <a:r>
            <a:rPr lang="es-ES" sz="1100" dirty="0" err="1" smtClean="0">
              <a:solidFill>
                <a:schemeClr val="tx1"/>
              </a:solidFill>
            </a:rPr>
            <a:t>Xfera</a:t>
          </a:r>
          <a:r>
            <a:rPr lang="es-ES" sz="1100" dirty="0" smtClean="0">
              <a:solidFill>
                <a:schemeClr val="tx1"/>
              </a:solidFill>
            </a:rPr>
            <a:t> móviles 2007</a:t>
          </a:r>
          <a:endParaRPr lang="es-ES" sz="1100" dirty="0">
            <a:solidFill>
              <a:schemeClr val="tx1"/>
            </a:solidFill>
          </a:endParaRPr>
        </a:p>
      </dgm:t>
    </dgm:pt>
    <dgm:pt modelId="{75A0D103-B279-468D-B92A-D319BD850EA8}" type="parTrans" cxnId="{DB93ADF5-E2AD-4127-8876-DE09EC02590B}">
      <dgm:prSet/>
      <dgm:spPr/>
      <dgm:t>
        <a:bodyPr/>
        <a:lstStyle/>
        <a:p>
          <a:endParaRPr lang="es-ES"/>
        </a:p>
      </dgm:t>
    </dgm:pt>
    <dgm:pt modelId="{5F6A4C27-8712-4C8B-A3C0-B196B32344D7}" type="sibTrans" cxnId="{DB93ADF5-E2AD-4127-8876-DE09EC02590B}">
      <dgm:prSet/>
      <dgm:spPr/>
      <dgm:t>
        <a:bodyPr/>
        <a:lstStyle/>
        <a:p>
          <a:endParaRPr lang="es-ES"/>
        </a:p>
      </dgm:t>
    </dgm:pt>
    <dgm:pt modelId="{2AE50254-9BEC-4D85-8CA7-9FEE43E3312C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</a:rPr>
            <a:t>Proyecto </a:t>
          </a:r>
          <a:r>
            <a:rPr lang="es-ES" sz="1100" dirty="0" err="1" smtClean="0">
              <a:solidFill>
                <a:schemeClr val="tx1"/>
              </a:solidFill>
            </a:rPr>
            <a:t>Sparta</a:t>
          </a:r>
          <a:r>
            <a:rPr lang="es-ES" sz="1100" dirty="0" smtClean="0">
              <a:solidFill>
                <a:schemeClr val="tx1"/>
              </a:solidFill>
            </a:rPr>
            <a:t> 2016</a:t>
          </a:r>
          <a:endParaRPr lang="es-ES" sz="1100" dirty="0">
            <a:solidFill>
              <a:schemeClr val="tx1"/>
            </a:solidFill>
          </a:endParaRPr>
        </a:p>
      </dgm:t>
    </dgm:pt>
    <dgm:pt modelId="{CEB3443B-84DB-4B1A-884B-A7959567152E}" type="parTrans" cxnId="{B932F315-163C-436F-8A27-32A2F51EB985}">
      <dgm:prSet/>
      <dgm:spPr/>
      <dgm:t>
        <a:bodyPr/>
        <a:lstStyle/>
        <a:p>
          <a:endParaRPr lang="es-ES"/>
        </a:p>
      </dgm:t>
    </dgm:pt>
    <dgm:pt modelId="{5BEB89A2-E24F-496B-945B-5BACC8671287}" type="sibTrans" cxnId="{B932F315-163C-436F-8A27-32A2F51EB985}">
      <dgm:prSet/>
      <dgm:spPr/>
      <dgm:t>
        <a:bodyPr/>
        <a:lstStyle/>
        <a:p>
          <a:endParaRPr lang="es-ES"/>
        </a:p>
      </dgm:t>
    </dgm:pt>
    <dgm:pt modelId="{C1E76A92-AF25-4B58-9460-15B115DCD112}">
      <dgm:prSet phldrT="[Texto]"/>
      <dgm:spPr/>
      <dgm:t>
        <a:bodyPr/>
        <a:lstStyle/>
        <a:p>
          <a:r>
            <a:rPr lang="es-ES" dirty="0" smtClean="0">
              <a:solidFill>
                <a:srgbClr val="00B0F0"/>
              </a:solidFill>
            </a:rPr>
            <a:t>Movistar</a:t>
          </a:r>
          <a:r>
            <a:rPr lang="es-ES" dirty="0" smtClean="0"/>
            <a:t> </a:t>
          </a:r>
          <a:r>
            <a:rPr lang="es-ES" dirty="0" smtClean="0">
              <a:solidFill>
                <a:srgbClr val="FFC000"/>
              </a:solidFill>
            </a:rPr>
            <a:t>Orange</a:t>
          </a:r>
          <a:endParaRPr lang="es-ES" dirty="0">
            <a:solidFill>
              <a:srgbClr val="FFC000"/>
            </a:solidFill>
          </a:endParaRPr>
        </a:p>
      </dgm:t>
    </dgm:pt>
    <dgm:pt modelId="{C85E9C4E-F9ED-471E-B58A-22D700BD0875}" type="parTrans" cxnId="{031F3A46-370D-4890-B5FB-9AF3C563F3D4}">
      <dgm:prSet/>
      <dgm:spPr/>
      <dgm:t>
        <a:bodyPr/>
        <a:lstStyle/>
        <a:p>
          <a:endParaRPr lang="es-ES"/>
        </a:p>
      </dgm:t>
    </dgm:pt>
    <dgm:pt modelId="{8395FE45-85A3-4C61-BF9E-122E07CB0813}" type="sibTrans" cxnId="{031F3A46-370D-4890-B5FB-9AF3C563F3D4}">
      <dgm:prSet/>
      <dgm:spPr/>
      <dgm:t>
        <a:bodyPr/>
        <a:lstStyle/>
        <a:p>
          <a:endParaRPr lang="es-ES"/>
        </a:p>
      </dgm:t>
    </dgm:pt>
    <dgm:pt modelId="{7A5B3EB4-5981-41B1-9397-24678C25B4D4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C000"/>
              </a:solidFill>
            </a:rPr>
            <a:t>Plan colegios (</a:t>
          </a:r>
          <a:r>
            <a:rPr lang="es-ES" sz="1100" dirty="0" err="1" smtClean="0">
              <a:solidFill>
                <a:srgbClr val="FFC000"/>
              </a:solidFill>
            </a:rPr>
            <a:t>Microwaves</a:t>
          </a:r>
          <a:r>
            <a:rPr lang="es-ES" sz="1100" dirty="0" smtClean="0">
              <a:solidFill>
                <a:srgbClr val="FFC000"/>
              </a:solidFill>
            </a:rPr>
            <a:t>)2018</a:t>
          </a:r>
          <a:endParaRPr lang="es-ES" sz="1100" dirty="0">
            <a:solidFill>
              <a:srgbClr val="FFC000"/>
            </a:solidFill>
          </a:endParaRPr>
        </a:p>
      </dgm:t>
    </dgm:pt>
    <dgm:pt modelId="{E1E2F3B3-037C-4DC0-A33B-9E1E9EFE8964}" type="parTrans" cxnId="{0C2F6121-0EFA-49EA-A20F-3688DBF7BC9C}">
      <dgm:prSet/>
      <dgm:spPr/>
      <dgm:t>
        <a:bodyPr/>
        <a:lstStyle/>
        <a:p>
          <a:endParaRPr lang="es-ES"/>
        </a:p>
      </dgm:t>
    </dgm:pt>
    <dgm:pt modelId="{FB799A92-3AC5-493C-B51A-8F8E1D7DE8AA}" type="sibTrans" cxnId="{0C2F6121-0EFA-49EA-A20F-3688DBF7BC9C}">
      <dgm:prSet/>
      <dgm:spPr/>
      <dgm:t>
        <a:bodyPr/>
        <a:lstStyle/>
        <a:p>
          <a:endParaRPr lang="es-ES"/>
        </a:p>
      </dgm:t>
    </dgm:pt>
    <dgm:pt modelId="{8FBA86A0-E676-455D-AC1C-4C1F73A97F5C}">
      <dgm:prSet phldrT="[Texto]" custT="1"/>
      <dgm:spPr/>
      <dgm:t>
        <a:bodyPr/>
        <a:lstStyle/>
        <a:p>
          <a:r>
            <a:rPr lang="es-ES" sz="1100" dirty="0" err="1" smtClean="0">
              <a:solidFill>
                <a:srgbClr val="00B0F0"/>
              </a:solidFill>
            </a:rPr>
            <a:t>Sran</a:t>
          </a:r>
          <a:r>
            <a:rPr lang="es-ES" sz="1100" dirty="0" smtClean="0">
              <a:solidFill>
                <a:srgbClr val="00B0F0"/>
              </a:solidFill>
            </a:rPr>
            <a:t> (3g y 4G) 2015</a:t>
          </a:r>
          <a:endParaRPr lang="es-ES" sz="1100" dirty="0">
            <a:solidFill>
              <a:srgbClr val="00B0F0"/>
            </a:solidFill>
          </a:endParaRPr>
        </a:p>
      </dgm:t>
    </dgm:pt>
    <dgm:pt modelId="{7CD69996-E3D6-4C9B-AD91-E19CC22CD159}" type="parTrans" cxnId="{EF5FB60C-35B0-4CEC-8B16-2983F48C75F9}">
      <dgm:prSet/>
      <dgm:spPr/>
      <dgm:t>
        <a:bodyPr/>
        <a:lstStyle/>
        <a:p>
          <a:endParaRPr lang="es-ES"/>
        </a:p>
      </dgm:t>
    </dgm:pt>
    <dgm:pt modelId="{EFA0804A-940C-4CF1-AFC2-B0D937F6E146}" type="sibTrans" cxnId="{EF5FB60C-35B0-4CEC-8B16-2983F48C75F9}">
      <dgm:prSet/>
      <dgm:spPr/>
      <dgm:t>
        <a:bodyPr/>
        <a:lstStyle/>
        <a:p>
          <a:endParaRPr lang="es-ES"/>
        </a:p>
      </dgm:t>
    </dgm:pt>
    <dgm:pt modelId="{F17655AC-70E3-4266-821B-CAEBEB1BAA03}">
      <dgm:prSet phldrT="[Texto]"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Vodafone</a:t>
          </a:r>
          <a:endParaRPr lang="es-ES" dirty="0">
            <a:solidFill>
              <a:srgbClr val="FF0000"/>
            </a:solidFill>
          </a:endParaRPr>
        </a:p>
      </dgm:t>
    </dgm:pt>
    <dgm:pt modelId="{024928E0-D1A5-467F-B8D9-792C2793DB0A}" type="parTrans" cxnId="{80D00491-F999-40FB-81C3-A19CE50BFC23}">
      <dgm:prSet/>
      <dgm:spPr/>
      <dgm:t>
        <a:bodyPr/>
        <a:lstStyle/>
        <a:p>
          <a:endParaRPr lang="es-ES"/>
        </a:p>
      </dgm:t>
    </dgm:pt>
    <dgm:pt modelId="{C16EEEEB-44CF-4157-B716-7E3C6D957FF3}" type="sibTrans" cxnId="{80D00491-F999-40FB-81C3-A19CE50BFC23}">
      <dgm:prSet/>
      <dgm:spPr/>
      <dgm:t>
        <a:bodyPr/>
        <a:lstStyle/>
        <a:p>
          <a:endParaRPr lang="es-ES"/>
        </a:p>
      </dgm:t>
    </dgm:pt>
    <dgm:pt modelId="{D78E36B9-C360-48F5-9CC5-371C8A46587B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0000"/>
              </a:solidFill>
            </a:rPr>
            <a:t>Instalación de PTN /ATN</a:t>
          </a:r>
          <a:endParaRPr lang="es-ES" sz="1100" dirty="0">
            <a:solidFill>
              <a:srgbClr val="FF0000"/>
            </a:solidFill>
          </a:endParaRPr>
        </a:p>
      </dgm:t>
    </dgm:pt>
    <dgm:pt modelId="{973D2BA4-73B2-4646-8DA7-8F38A1BA84C1}" type="parTrans" cxnId="{F6D2A12E-824A-4AAD-A390-23EA8F8EA2C4}">
      <dgm:prSet/>
      <dgm:spPr/>
      <dgm:t>
        <a:bodyPr/>
        <a:lstStyle/>
        <a:p>
          <a:endParaRPr lang="es-ES"/>
        </a:p>
      </dgm:t>
    </dgm:pt>
    <dgm:pt modelId="{49538BDC-6158-4340-937A-AF78BCA6AF57}" type="sibTrans" cxnId="{F6D2A12E-824A-4AAD-A390-23EA8F8EA2C4}">
      <dgm:prSet/>
      <dgm:spPr/>
      <dgm:t>
        <a:bodyPr/>
        <a:lstStyle/>
        <a:p>
          <a:endParaRPr lang="es-ES"/>
        </a:p>
      </dgm:t>
    </dgm:pt>
    <dgm:pt modelId="{866C76F7-223C-46EE-8E72-12FE298CE33F}">
      <dgm:prSet phldrT="[Texto]"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Vodafone</a:t>
          </a:r>
          <a:r>
            <a:rPr lang="es-ES" dirty="0" smtClean="0"/>
            <a:t> </a:t>
          </a:r>
          <a:r>
            <a:rPr lang="es-ES" dirty="0" smtClean="0">
              <a:solidFill>
                <a:srgbClr val="FFC000"/>
              </a:solidFill>
            </a:rPr>
            <a:t>Orange</a:t>
          </a:r>
          <a:r>
            <a:rPr lang="es-ES" dirty="0" smtClean="0"/>
            <a:t> </a:t>
          </a:r>
          <a:r>
            <a:rPr lang="es-ES" dirty="0" err="1" smtClean="0"/>
            <a:t>Yoigo</a:t>
          </a:r>
          <a:endParaRPr lang="es-ES" dirty="0"/>
        </a:p>
      </dgm:t>
    </dgm:pt>
    <dgm:pt modelId="{A1D0EBBD-EE17-4C44-92EF-B1927478CFE1}" type="sibTrans" cxnId="{9890CD27-EB2C-4542-98C0-0F9F0FE1C17B}">
      <dgm:prSet/>
      <dgm:spPr/>
      <dgm:t>
        <a:bodyPr/>
        <a:lstStyle/>
        <a:p>
          <a:endParaRPr lang="es-ES"/>
        </a:p>
      </dgm:t>
    </dgm:pt>
    <dgm:pt modelId="{5591FCF8-AF1C-41F5-87D3-FE99801FEF31}" type="parTrans" cxnId="{9890CD27-EB2C-4542-98C0-0F9F0FE1C17B}">
      <dgm:prSet/>
      <dgm:spPr/>
      <dgm:t>
        <a:bodyPr/>
        <a:lstStyle/>
        <a:p>
          <a:endParaRPr lang="es-ES"/>
        </a:p>
      </dgm:t>
    </dgm:pt>
    <dgm:pt modelId="{7365C861-BF57-4E5A-906B-4277395871AE}">
      <dgm:prSet phldrT="[Texto]" custT="1"/>
      <dgm:spPr/>
      <dgm:t>
        <a:bodyPr/>
        <a:lstStyle/>
        <a:p>
          <a:endParaRPr lang="es-ES" sz="1100" dirty="0"/>
        </a:p>
      </dgm:t>
    </dgm:pt>
    <dgm:pt modelId="{53DD3E24-07EA-479C-975F-5098F17FED3B}" type="parTrans" cxnId="{C103F9D1-7A8B-4201-B33A-DDC3DAAE7DFB}">
      <dgm:prSet/>
      <dgm:spPr/>
      <dgm:t>
        <a:bodyPr/>
        <a:lstStyle/>
        <a:p>
          <a:endParaRPr lang="es-ES"/>
        </a:p>
      </dgm:t>
    </dgm:pt>
    <dgm:pt modelId="{69764503-2698-4E46-B1B9-E6ED60F9535C}" type="sibTrans" cxnId="{C103F9D1-7A8B-4201-B33A-DDC3DAAE7DFB}">
      <dgm:prSet/>
      <dgm:spPr/>
      <dgm:t>
        <a:bodyPr/>
        <a:lstStyle/>
        <a:p>
          <a:endParaRPr lang="es-ES"/>
        </a:p>
      </dgm:t>
    </dgm:pt>
    <dgm:pt modelId="{F8E406B2-BCB2-4F50-A49C-31BEB99188E8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0000"/>
              </a:solidFill>
            </a:rPr>
            <a:t>Swap 3g (Nortel) 2009</a:t>
          </a:r>
          <a:endParaRPr lang="es-ES" sz="1100" dirty="0">
            <a:solidFill>
              <a:srgbClr val="FF0000"/>
            </a:solidFill>
          </a:endParaRPr>
        </a:p>
      </dgm:t>
    </dgm:pt>
    <dgm:pt modelId="{30AF34D6-C902-4113-A96B-3A2DD948CEF1}" type="parTrans" cxnId="{D95146CD-940E-4DCB-9333-0ED6027A3F6B}">
      <dgm:prSet/>
      <dgm:spPr/>
      <dgm:t>
        <a:bodyPr/>
        <a:lstStyle/>
        <a:p>
          <a:endParaRPr lang="es-ES"/>
        </a:p>
      </dgm:t>
    </dgm:pt>
    <dgm:pt modelId="{D122A806-D042-4603-9A3B-E2B4F998EBAD}" type="sibTrans" cxnId="{D95146CD-940E-4DCB-9333-0ED6027A3F6B}">
      <dgm:prSet/>
      <dgm:spPr/>
      <dgm:t>
        <a:bodyPr/>
        <a:lstStyle/>
        <a:p>
          <a:endParaRPr lang="es-ES"/>
        </a:p>
      </dgm:t>
    </dgm:pt>
    <dgm:pt modelId="{9A90A606-AC69-45E3-9578-10449D630DF0}">
      <dgm:prSet phldrT="[Texto]" custT="1"/>
      <dgm:spPr/>
      <dgm:t>
        <a:bodyPr/>
        <a:lstStyle/>
        <a:p>
          <a:r>
            <a:rPr lang="es-ES" sz="1100" dirty="0" err="1" smtClean="0">
              <a:solidFill>
                <a:srgbClr val="FF0000"/>
              </a:solidFill>
            </a:rPr>
            <a:t>Ran</a:t>
          </a:r>
          <a:r>
            <a:rPr lang="es-ES" sz="1100" dirty="0" smtClean="0">
              <a:solidFill>
                <a:srgbClr val="FF0000"/>
              </a:solidFill>
            </a:rPr>
            <a:t> </a:t>
          </a:r>
          <a:r>
            <a:rPr lang="es-ES" sz="1100" dirty="0" err="1" smtClean="0">
              <a:solidFill>
                <a:srgbClr val="FF0000"/>
              </a:solidFill>
            </a:rPr>
            <a:t>refresh</a:t>
          </a:r>
          <a:r>
            <a:rPr lang="es-ES" sz="1100" dirty="0" smtClean="0">
              <a:solidFill>
                <a:srgbClr val="FF0000"/>
              </a:solidFill>
            </a:rPr>
            <a:t> 2014</a:t>
          </a:r>
          <a:endParaRPr lang="es-ES" sz="1100" dirty="0">
            <a:solidFill>
              <a:srgbClr val="FF0000"/>
            </a:solidFill>
          </a:endParaRPr>
        </a:p>
      </dgm:t>
    </dgm:pt>
    <dgm:pt modelId="{7038CF22-F7A5-40F1-9189-CF5B946331A5}" type="parTrans" cxnId="{2F6F61D6-8D61-4BAB-A75A-F3561428A66D}">
      <dgm:prSet/>
      <dgm:spPr/>
      <dgm:t>
        <a:bodyPr/>
        <a:lstStyle/>
        <a:p>
          <a:endParaRPr lang="es-ES"/>
        </a:p>
      </dgm:t>
    </dgm:pt>
    <dgm:pt modelId="{37D08C4F-10B9-4B60-A153-C90F63B1F5CB}" type="sibTrans" cxnId="{2F6F61D6-8D61-4BAB-A75A-F3561428A66D}">
      <dgm:prSet/>
      <dgm:spPr/>
      <dgm:t>
        <a:bodyPr/>
        <a:lstStyle/>
        <a:p>
          <a:endParaRPr lang="es-ES"/>
        </a:p>
      </dgm:t>
    </dgm:pt>
    <dgm:pt modelId="{D6AA7F81-097D-4680-86F3-E1F67BAE61B7}">
      <dgm:prSet phldrT="[Texto]" custT="1"/>
      <dgm:spPr/>
      <dgm:t>
        <a:bodyPr/>
        <a:lstStyle/>
        <a:p>
          <a:endParaRPr lang="es-ES" sz="1100" dirty="0"/>
        </a:p>
      </dgm:t>
    </dgm:pt>
    <dgm:pt modelId="{9892920F-D44E-414D-98DD-A14880011EA7}" type="parTrans" cxnId="{7DECF19A-8AF6-4AE0-9755-D490FB7BDE81}">
      <dgm:prSet/>
      <dgm:spPr/>
      <dgm:t>
        <a:bodyPr/>
        <a:lstStyle/>
        <a:p>
          <a:endParaRPr lang="es-ES"/>
        </a:p>
      </dgm:t>
    </dgm:pt>
    <dgm:pt modelId="{9FA5007E-9BFC-4319-A290-94B4B3D3D0EC}" type="sibTrans" cxnId="{7DECF19A-8AF6-4AE0-9755-D490FB7BDE81}">
      <dgm:prSet/>
      <dgm:spPr/>
      <dgm:t>
        <a:bodyPr/>
        <a:lstStyle/>
        <a:p>
          <a:endParaRPr lang="es-ES"/>
        </a:p>
      </dgm:t>
    </dgm:pt>
    <dgm:pt modelId="{CF0FE3F2-13A0-4522-BCD3-21C18E2CD826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C000"/>
              </a:solidFill>
            </a:rPr>
            <a:t>Plan rural 2007</a:t>
          </a:r>
          <a:endParaRPr lang="es-ES" sz="1100" dirty="0">
            <a:solidFill>
              <a:srgbClr val="FFC000"/>
            </a:solidFill>
          </a:endParaRPr>
        </a:p>
      </dgm:t>
    </dgm:pt>
    <dgm:pt modelId="{BCDC217D-B10D-4F97-BB7C-12C71D3565E2}" type="parTrans" cxnId="{371867B3-A22A-42FA-A37A-96F5436FA3C6}">
      <dgm:prSet/>
      <dgm:spPr/>
      <dgm:t>
        <a:bodyPr/>
        <a:lstStyle/>
        <a:p>
          <a:endParaRPr lang="es-ES"/>
        </a:p>
      </dgm:t>
    </dgm:pt>
    <dgm:pt modelId="{2F18F409-7B28-47DD-88C4-199586B01F4D}" type="sibTrans" cxnId="{371867B3-A22A-42FA-A37A-96F5436FA3C6}">
      <dgm:prSet/>
      <dgm:spPr/>
      <dgm:t>
        <a:bodyPr/>
        <a:lstStyle/>
        <a:p>
          <a:endParaRPr lang="es-ES"/>
        </a:p>
      </dgm:t>
    </dgm:pt>
    <dgm:pt modelId="{8F61E0C5-3760-40E1-8364-9E40A5C3A949}">
      <dgm:prSet phldrT="[Texto]" custT="1"/>
      <dgm:spPr/>
      <dgm:t>
        <a:bodyPr/>
        <a:lstStyle/>
        <a:p>
          <a:endParaRPr lang="es-ES" sz="1100" dirty="0"/>
        </a:p>
      </dgm:t>
    </dgm:pt>
    <dgm:pt modelId="{97642CBC-18DB-40DE-A9D1-AC3863E15EC5}" type="parTrans" cxnId="{06CE2436-993F-4EF7-B806-4BBF95F3FA6C}">
      <dgm:prSet/>
      <dgm:spPr/>
      <dgm:t>
        <a:bodyPr/>
        <a:lstStyle/>
        <a:p>
          <a:endParaRPr lang="es-ES"/>
        </a:p>
      </dgm:t>
    </dgm:pt>
    <dgm:pt modelId="{0F3E66B9-A4E0-48BD-B39D-91CE2227BB3F}" type="sibTrans" cxnId="{06CE2436-993F-4EF7-B806-4BBF95F3FA6C}">
      <dgm:prSet/>
      <dgm:spPr/>
      <dgm:t>
        <a:bodyPr/>
        <a:lstStyle/>
        <a:p>
          <a:endParaRPr lang="es-ES"/>
        </a:p>
      </dgm:t>
    </dgm:pt>
    <dgm:pt modelId="{494CA8F2-522B-4A94-9AB7-7B2A8F0C578F}">
      <dgm:prSet phldrT="[Texto]" custT="1"/>
      <dgm:spPr/>
      <dgm:t>
        <a:bodyPr/>
        <a:lstStyle/>
        <a:p>
          <a:r>
            <a:rPr lang="es-ES" sz="1100" dirty="0" err="1" smtClean="0">
              <a:solidFill>
                <a:srgbClr val="FFC000"/>
              </a:solidFill>
            </a:rPr>
            <a:t>Ran</a:t>
          </a:r>
          <a:r>
            <a:rPr lang="es-ES" sz="1100" dirty="0" smtClean="0">
              <a:solidFill>
                <a:srgbClr val="FFC000"/>
              </a:solidFill>
            </a:rPr>
            <a:t> </a:t>
          </a:r>
          <a:r>
            <a:rPr lang="es-ES" sz="1100" dirty="0" err="1" smtClean="0">
              <a:solidFill>
                <a:srgbClr val="FFC000"/>
              </a:solidFill>
            </a:rPr>
            <a:t>renewal</a:t>
          </a:r>
          <a:r>
            <a:rPr lang="es-ES" sz="1100" dirty="0" smtClean="0">
              <a:solidFill>
                <a:srgbClr val="FFC000"/>
              </a:solidFill>
            </a:rPr>
            <a:t> 2012</a:t>
          </a:r>
          <a:endParaRPr lang="es-ES" sz="1100" dirty="0">
            <a:solidFill>
              <a:srgbClr val="FFC000"/>
            </a:solidFill>
          </a:endParaRPr>
        </a:p>
      </dgm:t>
    </dgm:pt>
    <dgm:pt modelId="{A858748E-1272-41FD-9F75-AC98B803E540}" type="parTrans" cxnId="{C936A600-FEB8-4F98-BFC1-46B4C1BB80C0}">
      <dgm:prSet/>
      <dgm:spPr/>
      <dgm:t>
        <a:bodyPr/>
        <a:lstStyle/>
        <a:p>
          <a:endParaRPr lang="es-ES"/>
        </a:p>
      </dgm:t>
    </dgm:pt>
    <dgm:pt modelId="{101DE799-FD93-4860-8B15-ED532A9A0BC8}" type="sibTrans" cxnId="{C936A600-FEB8-4F98-BFC1-46B4C1BB80C0}">
      <dgm:prSet/>
      <dgm:spPr/>
      <dgm:t>
        <a:bodyPr/>
        <a:lstStyle/>
        <a:p>
          <a:endParaRPr lang="es-ES"/>
        </a:p>
      </dgm:t>
    </dgm:pt>
    <dgm:pt modelId="{5D2C228F-0BE0-4480-8871-9233F0B06393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C000"/>
              </a:solidFill>
            </a:rPr>
            <a:t>Swap </a:t>
          </a:r>
          <a:r>
            <a:rPr lang="es-ES" sz="1100" dirty="0" err="1" smtClean="0">
              <a:solidFill>
                <a:srgbClr val="FFC000"/>
              </a:solidFill>
            </a:rPr>
            <a:t>Microwaves</a:t>
          </a:r>
          <a:r>
            <a:rPr lang="es-ES" sz="1100" dirty="0" smtClean="0">
              <a:solidFill>
                <a:srgbClr val="FFC000"/>
              </a:solidFill>
            </a:rPr>
            <a:t> T1 2009</a:t>
          </a:r>
          <a:endParaRPr lang="es-ES" sz="1100" dirty="0">
            <a:solidFill>
              <a:srgbClr val="FFC000"/>
            </a:solidFill>
          </a:endParaRPr>
        </a:p>
      </dgm:t>
    </dgm:pt>
    <dgm:pt modelId="{C9EEA452-1BF3-4F46-87AE-D3FF2A3873EF}" type="parTrans" cxnId="{B7C850B9-DD8E-458A-9555-98A43EF41D52}">
      <dgm:prSet/>
      <dgm:spPr/>
      <dgm:t>
        <a:bodyPr/>
        <a:lstStyle/>
        <a:p>
          <a:endParaRPr lang="es-ES"/>
        </a:p>
      </dgm:t>
    </dgm:pt>
    <dgm:pt modelId="{9A87798E-3FB7-4364-AC54-A6C1C32B44B9}" type="sibTrans" cxnId="{B7C850B9-DD8E-458A-9555-98A43EF41D52}">
      <dgm:prSet/>
      <dgm:spPr/>
      <dgm:t>
        <a:bodyPr/>
        <a:lstStyle/>
        <a:p>
          <a:endParaRPr lang="es-ES"/>
        </a:p>
      </dgm:t>
    </dgm:pt>
    <dgm:pt modelId="{F2A65933-9F17-44B9-A71E-AAEEA4DF6C36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0000"/>
              </a:solidFill>
            </a:rPr>
            <a:t>Implantación 3G 2009</a:t>
          </a:r>
          <a:endParaRPr lang="es-ES" sz="1100" dirty="0">
            <a:solidFill>
              <a:srgbClr val="FF0000"/>
            </a:solidFill>
          </a:endParaRPr>
        </a:p>
      </dgm:t>
    </dgm:pt>
    <dgm:pt modelId="{5B851C71-A040-4EBF-A00A-28FB503918D1}" type="parTrans" cxnId="{CC34BFFF-20E4-4C9D-AA64-09C738D9FDA1}">
      <dgm:prSet/>
      <dgm:spPr/>
      <dgm:t>
        <a:bodyPr/>
        <a:lstStyle/>
        <a:p>
          <a:endParaRPr lang="es-ES"/>
        </a:p>
      </dgm:t>
    </dgm:pt>
    <dgm:pt modelId="{BEF435DF-EF97-439E-9C21-DE1BB7D50825}" type="sibTrans" cxnId="{CC34BFFF-20E4-4C9D-AA64-09C738D9FDA1}">
      <dgm:prSet/>
      <dgm:spPr/>
      <dgm:t>
        <a:bodyPr/>
        <a:lstStyle/>
        <a:p>
          <a:endParaRPr lang="es-ES"/>
        </a:p>
      </dgm:t>
    </dgm:pt>
    <dgm:pt modelId="{EA58A70E-F333-4AC4-BC28-5AB3A7A80BA0}">
      <dgm:prSet phldrT="[Texto]" custT="1"/>
      <dgm:spPr/>
      <dgm:t>
        <a:bodyPr/>
        <a:lstStyle/>
        <a:p>
          <a:r>
            <a:rPr lang="es-ES" sz="1100" dirty="0" err="1" smtClean="0">
              <a:solidFill>
                <a:srgbClr val="FFC000"/>
              </a:solidFill>
            </a:rPr>
            <a:t>Ran</a:t>
          </a:r>
          <a:r>
            <a:rPr lang="es-ES" sz="1100" dirty="0" smtClean="0">
              <a:solidFill>
                <a:srgbClr val="FFC000"/>
              </a:solidFill>
            </a:rPr>
            <a:t> Evo 2014</a:t>
          </a:r>
          <a:endParaRPr lang="es-ES" sz="1100" dirty="0">
            <a:solidFill>
              <a:srgbClr val="FFC000"/>
            </a:solidFill>
          </a:endParaRPr>
        </a:p>
      </dgm:t>
    </dgm:pt>
    <dgm:pt modelId="{617443C9-C94C-4D02-9B80-1B44C32DAF7A}" type="parTrans" cxnId="{BDC21A43-CAEA-4CC9-8FF3-A81B397DC35D}">
      <dgm:prSet/>
      <dgm:spPr/>
      <dgm:t>
        <a:bodyPr/>
        <a:lstStyle/>
        <a:p>
          <a:endParaRPr lang="es-ES"/>
        </a:p>
      </dgm:t>
    </dgm:pt>
    <dgm:pt modelId="{B4B4ECC3-FFDE-4A4F-A101-AB3F32626258}" type="sibTrans" cxnId="{BDC21A43-CAEA-4CC9-8FF3-A81B397DC35D}">
      <dgm:prSet/>
      <dgm:spPr/>
      <dgm:t>
        <a:bodyPr/>
        <a:lstStyle/>
        <a:p>
          <a:endParaRPr lang="es-ES"/>
        </a:p>
      </dgm:t>
    </dgm:pt>
    <dgm:pt modelId="{079BE96C-5558-4B29-A2B5-DBE142295967}">
      <dgm:prSet phldrT="[Texto]" custT="1"/>
      <dgm:spPr/>
      <dgm:t>
        <a:bodyPr/>
        <a:lstStyle/>
        <a:p>
          <a:endParaRPr lang="es-ES" sz="1100" dirty="0"/>
        </a:p>
      </dgm:t>
    </dgm:pt>
    <dgm:pt modelId="{F2BCBB79-C1DD-4318-81C1-2B13468579CD}" type="parTrans" cxnId="{264B67B3-CAC6-4E78-BD0E-C02F98CFC4B5}">
      <dgm:prSet/>
      <dgm:spPr/>
      <dgm:t>
        <a:bodyPr/>
        <a:lstStyle/>
        <a:p>
          <a:endParaRPr lang="es-ES"/>
        </a:p>
      </dgm:t>
    </dgm:pt>
    <dgm:pt modelId="{C219FB0A-5187-4C43-87FB-A23C6D86F4AD}" type="sibTrans" cxnId="{264B67B3-CAC6-4E78-BD0E-C02F98CFC4B5}">
      <dgm:prSet/>
      <dgm:spPr/>
      <dgm:t>
        <a:bodyPr/>
        <a:lstStyle/>
        <a:p>
          <a:endParaRPr lang="es-ES"/>
        </a:p>
      </dgm:t>
    </dgm:pt>
    <dgm:pt modelId="{9401DFD9-8A7C-43F5-9990-0E0555B09506}">
      <dgm:prSet phldrT="[Texto]" custT="1"/>
      <dgm:spPr/>
      <dgm:t>
        <a:bodyPr/>
        <a:lstStyle/>
        <a:p>
          <a:endParaRPr lang="es-ES" sz="1100" dirty="0"/>
        </a:p>
      </dgm:t>
    </dgm:pt>
    <dgm:pt modelId="{740DE4FE-F8BD-475F-B00B-4EA9FED6B9FF}" type="parTrans" cxnId="{365A1468-EFBC-4FC0-BC8D-5AD60DEBBD79}">
      <dgm:prSet/>
      <dgm:spPr/>
      <dgm:t>
        <a:bodyPr/>
        <a:lstStyle/>
        <a:p>
          <a:endParaRPr lang="es-ES"/>
        </a:p>
      </dgm:t>
    </dgm:pt>
    <dgm:pt modelId="{0C186B73-F16F-4757-B2B4-945145A15B92}" type="sibTrans" cxnId="{365A1468-EFBC-4FC0-BC8D-5AD60DEBBD79}">
      <dgm:prSet/>
      <dgm:spPr/>
      <dgm:t>
        <a:bodyPr/>
        <a:lstStyle/>
        <a:p>
          <a:endParaRPr lang="es-ES"/>
        </a:p>
      </dgm:t>
    </dgm:pt>
    <dgm:pt modelId="{F57F7126-85DB-4B62-9577-13CB5FE47BEB}">
      <dgm:prSet phldrT="[Texto]" custT="1"/>
      <dgm:spPr/>
      <dgm:t>
        <a:bodyPr/>
        <a:lstStyle/>
        <a:p>
          <a:endParaRPr lang="es-ES" sz="1100" dirty="0"/>
        </a:p>
      </dgm:t>
    </dgm:pt>
    <dgm:pt modelId="{004008B7-1FAC-42B8-B7A2-B7FBC7E6DA91}" type="parTrans" cxnId="{AB0F7CE2-F609-44BB-ADE5-85782E54DE3E}">
      <dgm:prSet/>
      <dgm:spPr/>
      <dgm:t>
        <a:bodyPr/>
        <a:lstStyle/>
        <a:p>
          <a:endParaRPr lang="es-ES"/>
        </a:p>
      </dgm:t>
    </dgm:pt>
    <dgm:pt modelId="{989471C1-E14A-407F-B186-4B9FDF45AD86}" type="sibTrans" cxnId="{AB0F7CE2-F609-44BB-ADE5-85782E54DE3E}">
      <dgm:prSet/>
      <dgm:spPr/>
      <dgm:t>
        <a:bodyPr/>
        <a:lstStyle/>
        <a:p>
          <a:endParaRPr lang="es-ES"/>
        </a:p>
      </dgm:t>
    </dgm:pt>
    <dgm:pt modelId="{647BF030-E889-4396-B2F4-4CAB22635319}">
      <dgm:prSet phldrT="[Texto]" custT="1"/>
      <dgm:spPr/>
      <dgm:t>
        <a:bodyPr/>
        <a:lstStyle/>
        <a:p>
          <a:endParaRPr lang="es-ES" sz="1100" dirty="0"/>
        </a:p>
      </dgm:t>
    </dgm:pt>
    <dgm:pt modelId="{64C26C7F-AE95-4A4F-B612-7E63F8A1BAD6}" type="parTrans" cxnId="{434956C5-B353-4695-B366-B81ED2B8307E}">
      <dgm:prSet/>
      <dgm:spPr/>
      <dgm:t>
        <a:bodyPr/>
        <a:lstStyle/>
        <a:p>
          <a:endParaRPr lang="es-ES"/>
        </a:p>
      </dgm:t>
    </dgm:pt>
    <dgm:pt modelId="{F9E52DE1-C765-45E9-AA2B-89BF202C6D58}" type="sibTrans" cxnId="{434956C5-B353-4695-B366-B81ED2B8307E}">
      <dgm:prSet/>
      <dgm:spPr/>
      <dgm:t>
        <a:bodyPr/>
        <a:lstStyle/>
        <a:p>
          <a:endParaRPr lang="es-ES"/>
        </a:p>
      </dgm:t>
    </dgm:pt>
    <dgm:pt modelId="{78214CBA-2946-4F02-9A85-91D89EFC0148}">
      <dgm:prSet phldrT="[Texto]" custT="1"/>
      <dgm:spPr/>
      <dgm:t>
        <a:bodyPr/>
        <a:lstStyle/>
        <a:p>
          <a:endParaRPr lang="es-ES" sz="1100" dirty="0">
            <a:solidFill>
              <a:schemeClr val="tx1"/>
            </a:solidFill>
          </a:endParaRPr>
        </a:p>
      </dgm:t>
    </dgm:pt>
    <dgm:pt modelId="{7F80A0CF-F7F8-4F70-9AD3-EAD558622178}" type="parTrans" cxnId="{25410AF2-A2F0-443C-8FEB-FDCD375C7F30}">
      <dgm:prSet/>
      <dgm:spPr/>
      <dgm:t>
        <a:bodyPr/>
        <a:lstStyle/>
        <a:p>
          <a:endParaRPr lang="es-ES"/>
        </a:p>
      </dgm:t>
    </dgm:pt>
    <dgm:pt modelId="{9746D061-BE48-42A3-9113-874A07BADFC8}" type="sibTrans" cxnId="{25410AF2-A2F0-443C-8FEB-FDCD375C7F30}">
      <dgm:prSet/>
      <dgm:spPr/>
      <dgm:t>
        <a:bodyPr/>
        <a:lstStyle/>
        <a:p>
          <a:endParaRPr lang="es-ES"/>
        </a:p>
      </dgm:t>
    </dgm:pt>
    <dgm:pt modelId="{06F6466B-E529-4429-A508-5D01F460945C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0000"/>
              </a:solidFill>
            </a:rPr>
            <a:t>Swaps radioenlaces</a:t>
          </a:r>
          <a:endParaRPr lang="es-ES" sz="1100" dirty="0">
            <a:solidFill>
              <a:srgbClr val="FF0000"/>
            </a:solidFill>
          </a:endParaRPr>
        </a:p>
      </dgm:t>
    </dgm:pt>
    <dgm:pt modelId="{A6DA9B94-BE6E-4F1C-9649-D107EDC4EE00}" type="parTrans" cxnId="{15EA857F-6742-41B1-A40C-7384B03C49BA}">
      <dgm:prSet/>
      <dgm:spPr/>
      <dgm:t>
        <a:bodyPr/>
        <a:lstStyle/>
        <a:p>
          <a:endParaRPr lang="es-ES"/>
        </a:p>
      </dgm:t>
    </dgm:pt>
    <dgm:pt modelId="{7CB5246C-CD95-4F07-9872-67EBF1B87970}" type="sibTrans" cxnId="{15EA857F-6742-41B1-A40C-7384B03C49BA}">
      <dgm:prSet/>
      <dgm:spPr/>
      <dgm:t>
        <a:bodyPr/>
        <a:lstStyle/>
        <a:p>
          <a:endParaRPr lang="es-ES"/>
        </a:p>
      </dgm:t>
    </dgm:pt>
    <dgm:pt modelId="{21F9D005-EC71-4504-83A5-8072A131311B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0000"/>
              </a:solidFill>
            </a:rPr>
            <a:t>Instalación de radio 2g 3G ( proyecto pinza) 2016</a:t>
          </a:r>
          <a:endParaRPr lang="es-ES" sz="1100" dirty="0">
            <a:solidFill>
              <a:srgbClr val="FF0000"/>
            </a:solidFill>
          </a:endParaRPr>
        </a:p>
      </dgm:t>
    </dgm:pt>
    <dgm:pt modelId="{D99F3F14-BC93-4326-AA5E-DA6A4C0D1A22}" type="parTrans" cxnId="{D5B09FCF-CF27-4244-B4D3-EA2B62AC9FDF}">
      <dgm:prSet/>
      <dgm:spPr/>
      <dgm:t>
        <a:bodyPr/>
        <a:lstStyle/>
        <a:p>
          <a:endParaRPr lang="es-ES"/>
        </a:p>
      </dgm:t>
    </dgm:pt>
    <dgm:pt modelId="{77758CD4-DCDC-478B-BA3A-2EC5102F7C69}" type="sibTrans" cxnId="{D5B09FCF-CF27-4244-B4D3-EA2B62AC9FDF}">
      <dgm:prSet/>
      <dgm:spPr/>
      <dgm:t>
        <a:bodyPr/>
        <a:lstStyle/>
        <a:p>
          <a:endParaRPr lang="es-ES"/>
        </a:p>
      </dgm:t>
    </dgm:pt>
    <dgm:pt modelId="{01F408E5-B77E-4D6F-ABDA-654965504E79}">
      <dgm:prSet phldrT="[Texto]" custT="1"/>
      <dgm:spPr/>
      <dgm:t>
        <a:bodyPr/>
        <a:lstStyle/>
        <a:p>
          <a:endParaRPr lang="es-ES" sz="1100" dirty="0">
            <a:solidFill>
              <a:srgbClr val="00B0F0"/>
            </a:solidFill>
          </a:endParaRPr>
        </a:p>
      </dgm:t>
    </dgm:pt>
    <dgm:pt modelId="{040D61B6-DEBF-48DF-998B-25A2A02E1B52}" type="parTrans" cxnId="{CD85DC69-0D19-45BB-AC12-198673F2D796}">
      <dgm:prSet/>
      <dgm:spPr/>
      <dgm:t>
        <a:bodyPr/>
        <a:lstStyle/>
        <a:p>
          <a:endParaRPr lang="es-ES"/>
        </a:p>
      </dgm:t>
    </dgm:pt>
    <dgm:pt modelId="{CD1C3184-3292-4A71-8584-03FDCFF3F5E6}" type="sibTrans" cxnId="{CD85DC69-0D19-45BB-AC12-198673F2D796}">
      <dgm:prSet/>
      <dgm:spPr/>
      <dgm:t>
        <a:bodyPr/>
        <a:lstStyle/>
        <a:p>
          <a:endParaRPr lang="es-ES"/>
        </a:p>
      </dgm:t>
    </dgm:pt>
    <dgm:pt modelId="{BE9A2FEF-3E0D-4977-93F7-F4F22725F679}">
      <dgm:prSet phldrT="[Texto]" custT="1"/>
      <dgm:spPr/>
      <dgm:t>
        <a:bodyPr/>
        <a:lstStyle/>
        <a:p>
          <a:endParaRPr lang="es-ES" sz="1100" dirty="0">
            <a:solidFill>
              <a:srgbClr val="00B0F0"/>
            </a:solidFill>
          </a:endParaRPr>
        </a:p>
      </dgm:t>
    </dgm:pt>
    <dgm:pt modelId="{3C933ACC-EA7C-4220-A595-988BE42D5696}" type="parTrans" cxnId="{B959EDF4-E8BB-453C-9F0D-2FF37DCCC316}">
      <dgm:prSet/>
      <dgm:spPr/>
      <dgm:t>
        <a:bodyPr/>
        <a:lstStyle/>
        <a:p>
          <a:endParaRPr lang="es-ES"/>
        </a:p>
      </dgm:t>
    </dgm:pt>
    <dgm:pt modelId="{4EBD0147-4C7B-454C-AF5D-4BC4686EDAD8}" type="sibTrans" cxnId="{B959EDF4-E8BB-453C-9F0D-2FF37DCCC316}">
      <dgm:prSet/>
      <dgm:spPr/>
      <dgm:t>
        <a:bodyPr/>
        <a:lstStyle/>
        <a:p>
          <a:endParaRPr lang="es-ES"/>
        </a:p>
      </dgm:t>
    </dgm:pt>
    <dgm:pt modelId="{01F68426-3979-42CA-9172-31B57DCCD3A2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00B0F0"/>
              </a:solidFill>
            </a:rPr>
            <a:t>Mantenimiento radio 2008 </a:t>
          </a:r>
          <a:endParaRPr lang="es-ES" sz="1100" dirty="0">
            <a:solidFill>
              <a:srgbClr val="00B0F0"/>
            </a:solidFill>
          </a:endParaRPr>
        </a:p>
      </dgm:t>
    </dgm:pt>
    <dgm:pt modelId="{8ADB8ADD-E935-4627-B527-6FFC9C59489B}" type="parTrans" cxnId="{6B3E8B42-25F5-4A4E-8D5A-9A4589AA1430}">
      <dgm:prSet/>
      <dgm:spPr/>
      <dgm:t>
        <a:bodyPr/>
        <a:lstStyle/>
        <a:p>
          <a:endParaRPr lang="es-ES"/>
        </a:p>
      </dgm:t>
    </dgm:pt>
    <dgm:pt modelId="{64DB0B6E-3BDD-4498-9C4F-2ABCC61C8181}" type="sibTrans" cxnId="{6B3E8B42-25F5-4A4E-8D5A-9A4589AA1430}">
      <dgm:prSet/>
      <dgm:spPr/>
      <dgm:t>
        <a:bodyPr/>
        <a:lstStyle/>
        <a:p>
          <a:endParaRPr lang="es-ES"/>
        </a:p>
      </dgm:t>
    </dgm:pt>
    <dgm:pt modelId="{46361C34-3FCF-4671-9453-048A90A0FEBC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C000"/>
              </a:solidFill>
            </a:rPr>
            <a:t>FLM Orange 2014 – 2019</a:t>
          </a:r>
          <a:endParaRPr lang="es-ES" sz="1100" dirty="0">
            <a:solidFill>
              <a:srgbClr val="FFC000"/>
            </a:solidFill>
          </a:endParaRPr>
        </a:p>
      </dgm:t>
    </dgm:pt>
    <dgm:pt modelId="{86AF1854-8B9C-4611-90BA-4FACAC2185C7}" type="parTrans" cxnId="{FF16C09E-E307-4FA8-9087-767F32477DC6}">
      <dgm:prSet/>
      <dgm:spPr/>
      <dgm:t>
        <a:bodyPr/>
        <a:lstStyle/>
        <a:p>
          <a:endParaRPr lang="es-ES"/>
        </a:p>
      </dgm:t>
    </dgm:pt>
    <dgm:pt modelId="{9386F3D3-FA42-41F0-846C-34067A0165E9}" type="sibTrans" cxnId="{FF16C09E-E307-4FA8-9087-767F32477DC6}">
      <dgm:prSet/>
      <dgm:spPr/>
      <dgm:t>
        <a:bodyPr/>
        <a:lstStyle/>
        <a:p>
          <a:endParaRPr lang="es-ES"/>
        </a:p>
      </dgm:t>
    </dgm:pt>
    <dgm:pt modelId="{983419C2-6DD3-41C4-9566-25EF6E28EBAE}">
      <dgm:prSet phldrT="[Texto]" custT="1"/>
      <dgm:spPr/>
      <dgm:t>
        <a:bodyPr/>
        <a:lstStyle/>
        <a:p>
          <a:r>
            <a:rPr lang="es-ES" sz="1100" dirty="0" err="1" smtClean="0">
              <a:solidFill>
                <a:srgbClr val="FFC000"/>
              </a:solidFill>
            </a:rPr>
            <a:t>Ran</a:t>
          </a:r>
          <a:r>
            <a:rPr lang="es-ES" sz="1100" dirty="0" smtClean="0">
              <a:solidFill>
                <a:srgbClr val="FFC000"/>
              </a:solidFill>
            </a:rPr>
            <a:t> </a:t>
          </a:r>
          <a:r>
            <a:rPr lang="es-ES" sz="1100" dirty="0" err="1" smtClean="0">
              <a:solidFill>
                <a:srgbClr val="FFC000"/>
              </a:solidFill>
            </a:rPr>
            <a:t>Bau</a:t>
          </a:r>
          <a:endParaRPr lang="es-ES" sz="1100" dirty="0">
            <a:solidFill>
              <a:srgbClr val="FFC000"/>
            </a:solidFill>
          </a:endParaRPr>
        </a:p>
      </dgm:t>
    </dgm:pt>
    <dgm:pt modelId="{5F2B598D-49EB-40B9-804D-92E518952298}" type="parTrans" cxnId="{EF7E150E-3DE0-4A9C-90E8-9F134CFBFDF4}">
      <dgm:prSet/>
      <dgm:spPr/>
      <dgm:t>
        <a:bodyPr/>
        <a:lstStyle/>
        <a:p>
          <a:endParaRPr lang="es-ES"/>
        </a:p>
      </dgm:t>
    </dgm:pt>
    <dgm:pt modelId="{59ED98E9-A822-40CF-8E01-7A9A5F48042F}" type="sibTrans" cxnId="{EF7E150E-3DE0-4A9C-90E8-9F134CFBFDF4}">
      <dgm:prSet/>
      <dgm:spPr/>
      <dgm:t>
        <a:bodyPr/>
        <a:lstStyle/>
        <a:p>
          <a:endParaRPr lang="es-ES"/>
        </a:p>
      </dgm:t>
    </dgm:pt>
    <dgm:pt modelId="{CD6C589D-23D1-47A3-9D2E-18A3835ABFF8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C000"/>
              </a:solidFill>
            </a:rPr>
            <a:t>Williams</a:t>
          </a:r>
          <a:endParaRPr lang="es-ES" sz="1100" dirty="0">
            <a:solidFill>
              <a:srgbClr val="FFC000"/>
            </a:solidFill>
          </a:endParaRPr>
        </a:p>
      </dgm:t>
    </dgm:pt>
    <dgm:pt modelId="{751C99B8-DB83-4FE4-8A42-723054B82B2B}" type="parTrans" cxnId="{92F1AFAA-4C33-4901-9AB2-2E4A71213420}">
      <dgm:prSet/>
      <dgm:spPr/>
      <dgm:t>
        <a:bodyPr/>
        <a:lstStyle/>
        <a:p>
          <a:endParaRPr lang="es-ES"/>
        </a:p>
      </dgm:t>
    </dgm:pt>
    <dgm:pt modelId="{4AAFB3ED-1CB8-4A75-8F66-8C03BA309F89}" type="sibTrans" cxnId="{92F1AFAA-4C33-4901-9AB2-2E4A71213420}">
      <dgm:prSet/>
      <dgm:spPr/>
      <dgm:t>
        <a:bodyPr/>
        <a:lstStyle/>
        <a:p>
          <a:endParaRPr lang="es-ES"/>
        </a:p>
      </dgm:t>
    </dgm:pt>
    <dgm:pt modelId="{ADF688C9-DBAB-4053-BA49-FD84284FA1D2}">
      <dgm:prSet phldrT="[Texto]" custT="1"/>
      <dgm:spPr/>
      <dgm:t>
        <a:bodyPr/>
        <a:lstStyle/>
        <a:p>
          <a:r>
            <a:rPr lang="es-ES" sz="1100" dirty="0" smtClean="0">
              <a:solidFill>
                <a:srgbClr val="FFC000"/>
              </a:solidFill>
            </a:rPr>
            <a:t>Delta</a:t>
          </a:r>
          <a:endParaRPr lang="es-ES" sz="1100" dirty="0">
            <a:solidFill>
              <a:srgbClr val="FFC000"/>
            </a:solidFill>
          </a:endParaRPr>
        </a:p>
      </dgm:t>
    </dgm:pt>
    <dgm:pt modelId="{3ACAB986-82E9-46F1-8199-6CA510CD7A52}" type="parTrans" cxnId="{76AA6CD6-3FA6-4774-BC02-D1CA4E91526B}">
      <dgm:prSet/>
      <dgm:spPr/>
      <dgm:t>
        <a:bodyPr/>
        <a:lstStyle/>
        <a:p>
          <a:endParaRPr lang="es-ES"/>
        </a:p>
      </dgm:t>
    </dgm:pt>
    <dgm:pt modelId="{B82C5C46-8322-4B55-9D6E-A0B40354C3AD}" type="sibTrans" cxnId="{76AA6CD6-3FA6-4774-BC02-D1CA4E91526B}">
      <dgm:prSet/>
      <dgm:spPr/>
      <dgm:t>
        <a:bodyPr/>
        <a:lstStyle/>
        <a:p>
          <a:endParaRPr lang="es-ES"/>
        </a:p>
      </dgm:t>
    </dgm:pt>
    <dgm:pt modelId="{9F968E03-6F03-4DEA-83D3-4E4EC418947E}" type="pres">
      <dgm:prSet presAssocID="{49D2FC28-1096-4D0D-B497-099681B76E5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EDDB5C-3F3E-46C1-A576-2EB648EACBD6}" type="pres">
      <dgm:prSet presAssocID="{866C76F7-223C-46EE-8E72-12FE298CE33F}" presName="compositeNode" presStyleCnt="0">
        <dgm:presLayoutVars>
          <dgm:bulletEnabled val="1"/>
        </dgm:presLayoutVars>
      </dgm:prSet>
      <dgm:spPr/>
    </dgm:pt>
    <dgm:pt modelId="{66A507B1-3279-4067-A930-ED9D6F726485}" type="pres">
      <dgm:prSet presAssocID="{866C76F7-223C-46EE-8E72-12FE298CE33F}" presName="image" presStyleLbl="fgImgPlace1" presStyleIdx="0" presStyleCnt="3" custScaleX="197296" custScaleY="96057" custLinFactY="279051" custLinFactNeighborX="95435" custLinFactNeighborY="3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A12B41-8C1C-4D2B-A5F9-E79B0FFA27FF}" type="pres">
      <dgm:prSet presAssocID="{866C76F7-223C-46EE-8E72-12FE298CE33F}" presName="childNode" presStyleLbl="node1" presStyleIdx="0" presStyleCnt="3" custLinFactNeighborX="-426" custLinFactNeighborY="-3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922BAD-8FAD-4AAA-B011-D4134CBC7ED5}" type="pres">
      <dgm:prSet presAssocID="{866C76F7-223C-46EE-8E72-12FE298CE33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18C9F-77C4-498C-B583-EA44A6F1BF51}" type="pres">
      <dgm:prSet presAssocID="{A1D0EBBD-EE17-4C44-92EF-B1927478CFE1}" presName="sibTrans" presStyleCnt="0"/>
      <dgm:spPr/>
    </dgm:pt>
    <dgm:pt modelId="{1F66DFCA-467B-470F-A5DA-B05E19D618D1}" type="pres">
      <dgm:prSet presAssocID="{C1E76A92-AF25-4B58-9460-15B115DCD112}" presName="compositeNode" presStyleCnt="0">
        <dgm:presLayoutVars>
          <dgm:bulletEnabled val="1"/>
        </dgm:presLayoutVars>
      </dgm:prSet>
      <dgm:spPr/>
    </dgm:pt>
    <dgm:pt modelId="{263F0D66-438D-4942-B4DC-2A242441C74D}" type="pres">
      <dgm:prSet presAssocID="{C1E76A92-AF25-4B58-9460-15B115DCD112}" presName="image" presStyleLbl="fgImgPlace1" presStyleIdx="1" presStyleCnt="3" custScaleX="222894" custLinFactY="281765" custLinFactNeighborX="80896" custLinFactNeighborY="3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956966-6C1B-497D-B2B3-B828612E5B68}" type="pres">
      <dgm:prSet presAssocID="{C1E76A92-AF25-4B58-9460-15B115DCD112}" presName="childNode" presStyleLbl="node1" presStyleIdx="1" presStyleCnt="3" custLinFactNeighborX="-25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44DE58-CBC1-462F-9A93-F5BD15D53683}" type="pres">
      <dgm:prSet presAssocID="{C1E76A92-AF25-4B58-9460-15B115DCD11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80C831-720D-439C-B83D-F36456C72A74}" type="pres">
      <dgm:prSet presAssocID="{8395FE45-85A3-4C61-BF9E-122E07CB0813}" presName="sibTrans" presStyleCnt="0"/>
      <dgm:spPr/>
    </dgm:pt>
    <dgm:pt modelId="{4AFC814C-0A9B-42C8-B2E4-AC12514421EC}" type="pres">
      <dgm:prSet presAssocID="{F17655AC-70E3-4266-821B-CAEBEB1BAA03}" presName="compositeNode" presStyleCnt="0">
        <dgm:presLayoutVars>
          <dgm:bulletEnabled val="1"/>
        </dgm:presLayoutVars>
      </dgm:prSet>
      <dgm:spPr/>
    </dgm:pt>
    <dgm:pt modelId="{A0E84599-427F-47AD-A1A9-F9FF1DD606C5}" type="pres">
      <dgm:prSet presAssocID="{F17655AC-70E3-4266-821B-CAEBEB1BAA03}" presName="image" presStyleLbl="fgImgPlace1" presStyleIdx="2" presStyleCnt="3" custScaleX="233394" custLinFactY="288230" custLinFactNeighborX="84471" custLinFactNeighborY="3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43AA3F4-F868-4939-8F0C-33571A327F0E}" type="pres">
      <dgm:prSet presAssocID="{F17655AC-70E3-4266-821B-CAEBEB1BAA03}" presName="childNode" presStyleLbl="node1" presStyleIdx="2" presStyleCnt="3" custLinFactNeighborX="-691" custLinFactNeighborY="-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22513-7266-43E8-9AAA-72C58F115F4D}" type="pres">
      <dgm:prSet presAssocID="{F17655AC-70E3-4266-821B-CAEBEB1BAA0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5FB60C-35B0-4CEC-8B16-2983F48C75F9}" srcId="{C1E76A92-AF25-4B58-9460-15B115DCD112}" destId="{8FBA86A0-E676-455D-AC1C-4C1F73A97F5C}" srcOrd="8" destOrd="0" parTransId="{7CD69996-E3D6-4C9B-AD91-E19CC22CD159}" sibTransId="{EFA0804A-940C-4CF1-AFC2-B0D937F6E146}"/>
    <dgm:cxn modelId="{FE850F6E-CAE0-4D5F-A801-0B1285AAD2BC}" type="presOf" srcId="{06F6466B-E529-4429-A508-5D01F460945C}" destId="{843AA3F4-F868-4939-8F0C-33571A327F0E}" srcOrd="0" destOrd="1" presId="urn:microsoft.com/office/officeart/2005/8/layout/hList2"/>
    <dgm:cxn modelId="{C936A600-FEB8-4F98-BFC1-46B4C1BB80C0}" srcId="{866C76F7-223C-46EE-8E72-12FE298CE33F}" destId="{494CA8F2-522B-4A94-9AB7-7B2A8F0C578F}" srcOrd="6" destOrd="0" parTransId="{A858748E-1272-41FD-9F75-AC98B803E540}" sibTransId="{101DE799-FD93-4860-8B15-ED532A9A0BC8}"/>
    <dgm:cxn modelId="{7DECF19A-8AF6-4AE0-9755-D490FB7BDE81}" srcId="{866C76F7-223C-46EE-8E72-12FE298CE33F}" destId="{D6AA7F81-097D-4680-86F3-E1F67BAE61B7}" srcOrd="3" destOrd="0" parTransId="{9892920F-D44E-414D-98DD-A14880011EA7}" sibTransId="{9FA5007E-9BFC-4319-A290-94B4B3D3D0EC}"/>
    <dgm:cxn modelId="{0C2F6121-0EFA-49EA-A20F-3688DBF7BC9C}" srcId="{C1E76A92-AF25-4B58-9460-15B115DCD112}" destId="{7A5B3EB4-5981-41B1-9397-24678C25B4D4}" srcOrd="0" destOrd="0" parTransId="{E1E2F3B3-037C-4DC0-A33B-9E1E9EFE8964}" sibTransId="{FB799A92-3AC5-493C-B51A-8F8E1D7DE8AA}"/>
    <dgm:cxn modelId="{264B67B3-CAC6-4E78-BD0E-C02F98CFC4B5}" srcId="{C1E76A92-AF25-4B58-9460-15B115DCD112}" destId="{079BE96C-5558-4B29-A2B5-DBE142295967}" srcOrd="1" destOrd="0" parTransId="{F2BCBB79-C1DD-4318-81C1-2B13468579CD}" sibTransId="{C219FB0A-5187-4C43-87FB-A23C6D86F4AD}"/>
    <dgm:cxn modelId="{06CE2436-993F-4EF7-B806-4BBF95F3FA6C}" srcId="{866C76F7-223C-46EE-8E72-12FE298CE33F}" destId="{8F61E0C5-3760-40E1-8364-9E40A5C3A949}" srcOrd="12" destOrd="0" parTransId="{97642CBC-18DB-40DE-A9D1-AC3863E15EC5}" sibTransId="{0F3E66B9-A4E0-48BD-B39D-91CE2227BB3F}"/>
    <dgm:cxn modelId="{39D4BABA-DDA3-414F-A5CE-7726349933CD}" type="presOf" srcId="{01F408E5-B77E-4D6F-ABDA-654965504E79}" destId="{19956966-6C1B-497D-B2B3-B828612E5B68}" srcOrd="0" destOrd="5" presId="urn:microsoft.com/office/officeart/2005/8/layout/hList2"/>
    <dgm:cxn modelId="{308878F5-625E-4097-918F-DD3422033E89}" type="presOf" srcId="{49D2FC28-1096-4D0D-B497-099681B76E5C}" destId="{9F968E03-6F03-4DEA-83D3-4E4EC418947E}" srcOrd="0" destOrd="0" presId="urn:microsoft.com/office/officeart/2005/8/layout/hList2"/>
    <dgm:cxn modelId="{87B9EF01-9951-4215-838A-F428594F537F}" type="presOf" srcId="{D78E36B9-C360-48F5-9CC5-371C8A46587B}" destId="{843AA3F4-F868-4939-8F0C-33571A327F0E}" srcOrd="0" destOrd="0" presId="urn:microsoft.com/office/officeart/2005/8/layout/hList2"/>
    <dgm:cxn modelId="{CD85DC69-0D19-45BB-AC12-198673F2D796}" srcId="{C1E76A92-AF25-4B58-9460-15B115DCD112}" destId="{01F408E5-B77E-4D6F-ABDA-654965504E79}" srcOrd="5" destOrd="0" parTransId="{040D61B6-DEBF-48DF-998B-25A2A02E1B52}" sibTransId="{CD1C3184-3292-4A71-8584-03FDCFF3F5E6}"/>
    <dgm:cxn modelId="{A9D18A05-30ED-4E54-AAB9-92CFFBD6CC02}" type="presOf" srcId="{EA58A70E-F333-4AC4-BC28-5AB3A7A80BA0}" destId="{64A12B41-8C1C-4D2B-A5F9-E79B0FFA27FF}" srcOrd="0" destOrd="7" presId="urn:microsoft.com/office/officeart/2005/8/layout/hList2"/>
    <dgm:cxn modelId="{6B3E8B42-25F5-4A4E-8D5A-9A4589AA1430}" srcId="{C1E76A92-AF25-4B58-9460-15B115DCD112}" destId="{01F68426-3979-42CA-9172-31B57DCCD3A2}" srcOrd="7" destOrd="0" parTransId="{8ADB8ADD-E935-4627-B527-6FFC9C59489B}" sibTransId="{64DB0B6E-3BDD-4498-9C4F-2ABCC61C8181}"/>
    <dgm:cxn modelId="{9890CD27-EB2C-4542-98C0-0F9F0FE1C17B}" srcId="{49D2FC28-1096-4D0D-B497-099681B76E5C}" destId="{866C76F7-223C-46EE-8E72-12FE298CE33F}" srcOrd="0" destOrd="0" parTransId="{5591FCF8-AF1C-41F5-87D3-FE99801FEF31}" sibTransId="{A1D0EBBD-EE17-4C44-92EF-B1927478CFE1}"/>
    <dgm:cxn modelId="{9A46A07E-F0F3-4D7D-8CF3-1F58708BB429}" type="presOf" srcId="{8F61E0C5-3760-40E1-8364-9E40A5C3A949}" destId="{64A12B41-8C1C-4D2B-A5F9-E79B0FFA27FF}" srcOrd="0" destOrd="12" presId="urn:microsoft.com/office/officeart/2005/8/layout/hList2"/>
    <dgm:cxn modelId="{2F6F61D6-8D61-4BAB-A75A-F3561428A66D}" srcId="{866C76F7-223C-46EE-8E72-12FE298CE33F}" destId="{9A90A606-AC69-45E3-9578-10449D630DF0}" srcOrd="16" destOrd="0" parTransId="{7038CF22-F7A5-40F1-9189-CF5B946331A5}" sibTransId="{37D08C4F-10B9-4B60-A153-C90F63B1F5CB}"/>
    <dgm:cxn modelId="{792894DF-FD91-496D-AAC8-39DADDC12C04}" type="presOf" srcId="{01F68426-3979-42CA-9172-31B57DCCD3A2}" destId="{19956966-6C1B-497D-B2B3-B828612E5B68}" srcOrd="0" destOrd="7" presId="urn:microsoft.com/office/officeart/2005/8/layout/hList2"/>
    <dgm:cxn modelId="{371867B3-A22A-42FA-A37A-96F5436FA3C6}" srcId="{866C76F7-223C-46EE-8E72-12FE298CE33F}" destId="{CF0FE3F2-13A0-4522-BCD3-21C18E2CD826}" srcOrd="4" destOrd="0" parTransId="{BCDC217D-B10D-4F97-BB7C-12C71D3565E2}" sibTransId="{2F18F409-7B28-47DD-88C4-199586B01F4D}"/>
    <dgm:cxn modelId="{AB0F7CE2-F609-44BB-ADE5-85782E54DE3E}" srcId="{C1E76A92-AF25-4B58-9460-15B115DCD112}" destId="{F57F7126-85DB-4B62-9577-13CB5FE47BEB}" srcOrd="3" destOrd="0" parTransId="{004008B7-1FAC-42B8-B7A2-B7FBC7E6DA91}" sibTransId="{989471C1-E14A-407F-B186-4B9FDF45AD86}"/>
    <dgm:cxn modelId="{572C428E-E217-49AD-85EA-D91E3F16263C}" type="presOf" srcId="{983419C2-6DD3-41C4-9566-25EF6E28EBAE}" destId="{64A12B41-8C1C-4D2B-A5F9-E79B0FFA27FF}" srcOrd="0" destOrd="9" presId="urn:microsoft.com/office/officeart/2005/8/layout/hList2"/>
    <dgm:cxn modelId="{FF16C09E-E307-4FA8-9087-767F32477DC6}" srcId="{866C76F7-223C-46EE-8E72-12FE298CE33F}" destId="{46361C34-3FCF-4671-9453-048A90A0FEBC}" srcOrd="8" destOrd="0" parTransId="{86AF1854-8B9C-4611-90BA-4FACAC2185C7}" sibTransId="{9386F3D3-FA42-41F0-846C-34067A0165E9}"/>
    <dgm:cxn modelId="{1CAF9816-7F55-4240-BC86-2423EFA013F7}" type="presOf" srcId="{D6AA7F81-097D-4680-86F3-E1F67BAE61B7}" destId="{64A12B41-8C1C-4D2B-A5F9-E79B0FFA27FF}" srcOrd="0" destOrd="3" presId="urn:microsoft.com/office/officeart/2005/8/layout/hList2"/>
    <dgm:cxn modelId="{92F1AFAA-4C33-4901-9AB2-2E4A71213420}" srcId="{866C76F7-223C-46EE-8E72-12FE298CE33F}" destId="{CD6C589D-23D1-47A3-9D2E-18A3835ABFF8}" srcOrd="10" destOrd="0" parTransId="{751C99B8-DB83-4FE4-8A42-723054B82B2B}" sibTransId="{4AAFB3ED-1CB8-4A75-8F66-8C03BA309F89}"/>
    <dgm:cxn modelId="{D5B09FCF-CF27-4244-B4D3-EA2B62AC9FDF}" srcId="{F17655AC-70E3-4266-821B-CAEBEB1BAA03}" destId="{21F9D005-EC71-4504-83A5-8072A131311B}" srcOrd="2" destOrd="0" parTransId="{D99F3F14-BC93-4326-AA5E-DA6A4C0D1A22}" sibTransId="{77758CD4-DCDC-478B-BA3A-2EC5102F7C69}"/>
    <dgm:cxn modelId="{CC34BFFF-20E4-4C9D-AA64-09C738D9FDA1}" srcId="{866C76F7-223C-46EE-8E72-12FE298CE33F}" destId="{F2A65933-9F17-44B9-A71E-AAEEA4DF6C36}" srcOrd="15" destOrd="0" parTransId="{5B851C71-A040-4EBF-A00A-28FB503918D1}" sibTransId="{BEF435DF-EF97-439E-9C21-DE1BB7D50825}"/>
    <dgm:cxn modelId="{C103F9D1-7A8B-4201-B33A-DDC3DAAE7DFB}" srcId="{866C76F7-223C-46EE-8E72-12FE298CE33F}" destId="{7365C861-BF57-4E5A-906B-4277395871AE}" srcOrd="13" destOrd="0" parTransId="{53DD3E24-07EA-479C-975F-5098F17FED3B}" sibTransId="{69764503-2698-4E46-B1B9-E6ED60F9535C}"/>
    <dgm:cxn modelId="{4D7FD463-F004-49DF-BC4D-75BB1AC5F97E}" type="presOf" srcId="{494CA8F2-522B-4A94-9AB7-7B2A8F0C578F}" destId="{64A12B41-8C1C-4D2B-A5F9-E79B0FFA27FF}" srcOrd="0" destOrd="6" presId="urn:microsoft.com/office/officeart/2005/8/layout/hList2"/>
    <dgm:cxn modelId="{76AA6CD6-3FA6-4774-BC02-D1CA4E91526B}" srcId="{866C76F7-223C-46EE-8E72-12FE298CE33F}" destId="{ADF688C9-DBAB-4053-BA49-FD84284FA1D2}" srcOrd="11" destOrd="0" parTransId="{3ACAB986-82E9-46F1-8199-6CA510CD7A52}" sibTransId="{B82C5C46-8322-4B55-9D6E-A0B40354C3AD}"/>
    <dgm:cxn modelId="{13199CFA-AA9E-407A-B915-895AA89194A4}" type="presOf" srcId="{7365C861-BF57-4E5A-906B-4277395871AE}" destId="{64A12B41-8C1C-4D2B-A5F9-E79B0FFA27FF}" srcOrd="0" destOrd="13" presId="urn:microsoft.com/office/officeart/2005/8/layout/hList2"/>
    <dgm:cxn modelId="{2F41C2A1-AC72-46E9-A2BD-E0270284DF3A}" type="presOf" srcId="{F8E406B2-BCB2-4F50-A49C-31BEB99188E8}" destId="{64A12B41-8C1C-4D2B-A5F9-E79B0FFA27FF}" srcOrd="0" destOrd="14" presId="urn:microsoft.com/office/officeart/2005/8/layout/hList2"/>
    <dgm:cxn modelId="{B7C850B9-DD8E-458A-9555-98A43EF41D52}" srcId="{866C76F7-223C-46EE-8E72-12FE298CE33F}" destId="{5D2C228F-0BE0-4480-8871-9233F0B06393}" srcOrd="5" destOrd="0" parTransId="{C9EEA452-1BF3-4F46-87AE-D3FF2A3873EF}" sibTransId="{9A87798E-3FB7-4364-AC54-A6C1C32B44B9}"/>
    <dgm:cxn modelId="{3AA8F927-6B97-49EF-A5E2-CEE397BADBD3}" type="presOf" srcId="{CD6C589D-23D1-47A3-9D2E-18A3835ABFF8}" destId="{64A12B41-8C1C-4D2B-A5F9-E79B0FFA27FF}" srcOrd="0" destOrd="10" presId="urn:microsoft.com/office/officeart/2005/8/layout/hList2"/>
    <dgm:cxn modelId="{52AB8C5A-D0B4-4A43-B352-D523ED5A20D5}" type="presOf" srcId="{9864E986-1BF4-42E8-BBB4-15D3E3AB599B}" destId="{64A12B41-8C1C-4D2B-A5F9-E79B0FFA27FF}" srcOrd="0" destOrd="0" presId="urn:microsoft.com/office/officeart/2005/8/layout/hList2"/>
    <dgm:cxn modelId="{434956C5-B353-4695-B366-B81ED2B8307E}" srcId="{C1E76A92-AF25-4B58-9460-15B115DCD112}" destId="{647BF030-E889-4396-B2F4-4CAB22635319}" srcOrd="4" destOrd="0" parTransId="{64C26C7F-AE95-4A4F-B612-7E63F8A1BAD6}" sibTransId="{F9E52DE1-C765-45E9-AA2B-89BF202C6D58}"/>
    <dgm:cxn modelId="{B959EDF4-E8BB-453C-9F0D-2FF37DCCC316}" srcId="{C1E76A92-AF25-4B58-9460-15B115DCD112}" destId="{BE9A2FEF-3E0D-4977-93F7-F4F22725F679}" srcOrd="6" destOrd="0" parTransId="{3C933ACC-EA7C-4220-A595-988BE42D5696}" sibTransId="{4EBD0147-4C7B-454C-AF5D-4BC4686EDAD8}"/>
    <dgm:cxn modelId="{80D00491-F999-40FB-81C3-A19CE50BFC23}" srcId="{49D2FC28-1096-4D0D-B497-099681B76E5C}" destId="{F17655AC-70E3-4266-821B-CAEBEB1BAA03}" srcOrd="2" destOrd="0" parTransId="{024928E0-D1A5-467F-B8D9-792C2793DB0A}" sibTransId="{C16EEEEB-44CF-4157-B716-7E3C6D957FF3}"/>
    <dgm:cxn modelId="{7977D672-F880-46F6-9F1D-5C088A456886}" type="presOf" srcId="{BE9A2FEF-3E0D-4977-93F7-F4F22725F679}" destId="{19956966-6C1B-497D-B2B3-B828612E5B68}" srcOrd="0" destOrd="6" presId="urn:microsoft.com/office/officeart/2005/8/layout/hList2"/>
    <dgm:cxn modelId="{C9500079-0A7C-45B7-870F-0339760915E4}" type="presOf" srcId="{CF0FE3F2-13A0-4522-BCD3-21C18E2CD826}" destId="{64A12B41-8C1C-4D2B-A5F9-E79B0FFA27FF}" srcOrd="0" destOrd="4" presId="urn:microsoft.com/office/officeart/2005/8/layout/hList2"/>
    <dgm:cxn modelId="{F1D0361E-AB1B-4485-988D-15DE6A1058B9}" type="presOf" srcId="{F2A65933-9F17-44B9-A71E-AAEEA4DF6C36}" destId="{64A12B41-8C1C-4D2B-A5F9-E79B0FFA27FF}" srcOrd="0" destOrd="15" presId="urn:microsoft.com/office/officeart/2005/8/layout/hList2"/>
    <dgm:cxn modelId="{DB93ADF5-E2AD-4127-8876-DE09EC02590B}" srcId="{866C76F7-223C-46EE-8E72-12FE298CE33F}" destId="{9864E986-1BF4-42E8-BBB4-15D3E3AB599B}" srcOrd="0" destOrd="0" parTransId="{75A0D103-B279-468D-B92A-D319BD850EA8}" sibTransId="{5F6A4C27-8712-4C8B-A3C0-B196B32344D7}"/>
    <dgm:cxn modelId="{031F3A46-370D-4890-B5FB-9AF3C563F3D4}" srcId="{49D2FC28-1096-4D0D-B497-099681B76E5C}" destId="{C1E76A92-AF25-4B58-9460-15B115DCD112}" srcOrd="1" destOrd="0" parTransId="{C85E9C4E-F9ED-471E-B58A-22D700BD0875}" sibTransId="{8395FE45-85A3-4C61-BF9E-122E07CB0813}"/>
    <dgm:cxn modelId="{15EA857F-6742-41B1-A40C-7384B03C49BA}" srcId="{F17655AC-70E3-4266-821B-CAEBEB1BAA03}" destId="{06F6466B-E529-4429-A508-5D01F460945C}" srcOrd="1" destOrd="0" parTransId="{A6DA9B94-BE6E-4F1C-9649-D107EDC4EE00}" sibTransId="{7CB5246C-CD95-4F07-9872-67EBF1B87970}"/>
    <dgm:cxn modelId="{FFA551CD-F203-45DB-8731-04F5C8D55D0A}" type="presOf" srcId="{ADF688C9-DBAB-4053-BA49-FD84284FA1D2}" destId="{64A12B41-8C1C-4D2B-A5F9-E79B0FFA27FF}" srcOrd="0" destOrd="11" presId="urn:microsoft.com/office/officeart/2005/8/layout/hList2"/>
    <dgm:cxn modelId="{365A1468-EFBC-4FC0-BC8D-5AD60DEBBD79}" srcId="{C1E76A92-AF25-4B58-9460-15B115DCD112}" destId="{9401DFD9-8A7C-43F5-9990-0E0555B09506}" srcOrd="2" destOrd="0" parTransId="{740DE4FE-F8BD-475F-B00B-4EA9FED6B9FF}" sibTransId="{0C186B73-F16F-4757-B2B4-945145A15B92}"/>
    <dgm:cxn modelId="{0D110517-23B7-43F1-BC5C-4FB4CE0FC1A7}" type="presOf" srcId="{F17655AC-70E3-4266-821B-CAEBEB1BAA03}" destId="{5F122513-7266-43E8-9AAA-72C58F115F4D}" srcOrd="0" destOrd="0" presId="urn:microsoft.com/office/officeart/2005/8/layout/hList2"/>
    <dgm:cxn modelId="{73F3CF10-797E-4C8B-B6A8-38B03F046836}" type="presOf" srcId="{46361C34-3FCF-4671-9453-048A90A0FEBC}" destId="{64A12B41-8C1C-4D2B-A5F9-E79B0FFA27FF}" srcOrd="0" destOrd="8" presId="urn:microsoft.com/office/officeart/2005/8/layout/hList2"/>
    <dgm:cxn modelId="{21D93426-9581-4C42-B872-E51197F4AD34}" type="presOf" srcId="{079BE96C-5558-4B29-A2B5-DBE142295967}" destId="{19956966-6C1B-497D-B2B3-B828612E5B68}" srcOrd="0" destOrd="1" presId="urn:microsoft.com/office/officeart/2005/8/layout/hList2"/>
    <dgm:cxn modelId="{D93DED60-DA9F-4A8D-948D-4A7AD8AD9544}" type="presOf" srcId="{7A5B3EB4-5981-41B1-9397-24678C25B4D4}" destId="{19956966-6C1B-497D-B2B3-B828612E5B68}" srcOrd="0" destOrd="0" presId="urn:microsoft.com/office/officeart/2005/8/layout/hList2"/>
    <dgm:cxn modelId="{A3F5E483-B9EF-482F-82DA-461E59A9F96C}" type="presOf" srcId="{647BF030-E889-4396-B2F4-4CAB22635319}" destId="{19956966-6C1B-497D-B2B3-B828612E5B68}" srcOrd="0" destOrd="4" presId="urn:microsoft.com/office/officeart/2005/8/layout/hList2"/>
    <dgm:cxn modelId="{B33471AA-9D4F-4B3A-B028-462AB8E4C9E6}" type="presOf" srcId="{78214CBA-2946-4F02-9A85-91D89EFC0148}" destId="{64A12B41-8C1C-4D2B-A5F9-E79B0FFA27FF}" srcOrd="0" destOrd="1" presId="urn:microsoft.com/office/officeart/2005/8/layout/hList2"/>
    <dgm:cxn modelId="{BDC21A43-CAEA-4CC9-8FF3-A81B397DC35D}" srcId="{866C76F7-223C-46EE-8E72-12FE298CE33F}" destId="{EA58A70E-F333-4AC4-BC28-5AB3A7A80BA0}" srcOrd="7" destOrd="0" parTransId="{617443C9-C94C-4D02-9B80-1B44C32DAF7A}" sibTransId="{B4B4ECC3-FFDE-4A4F-A101-AB3F32626258}"/>
    <dgm:cxn modelId="{46021C0A-0D5A-41BB-A92C-866AC3B00A3D}" type="presOf" srcId="{8FBA86A0-E676-455D-AC1C-4C1F73A97F5C}" destId="{19956966-6C1B-497D-B2B3-B828612E5B68}" srcOrd="0" destOrd="8" presId="urn:microsoft.com/office/officeart/2005/8/layout/hList2"/>
    <dgm:cxn modelId="{F6D2A12E-824A-4AAD-A390-23EA8F8EA2C4}" srcId="{F17655AC-70E3-4266-821B-CAEBEB1BAA03}" destId="{D78E36B9-C360-48F5-9CC5-371C8A46587B}" srcOrd="0" destOrd="0" parTransId="{973D2BA4-73B2-4646-8DA7-8F38A1BA84C1}" sibTransId="{49538BDC-6158-4340-937A-AF78BCA6AF57}"/>
    <dgm:cxn modelId="{C574437F-C4BF-433F-B56F-C61D21E17581}" type="presOf" srcId="{F57F7126-85DB-4B62-9577-13CB5FE47BEB}" destId="{19956966-6C1B-497D-B2B3-B828612E5B68}" srcOrd="0" destOrd="3" presId="urn:microsoft.com/office/officeart/2005/8/layout/hList2"/>
    <dgm:cxn modelId="{24F75119-3DF9-4497-90DD-B7448EB36B8B}" type="presOf" srcId="{866C76F7-223C-46EE-8E72-12FE298CE33F}" destId="{56922BAD-8FAD-4AAA-B011-D4134CBC7ED5}" srcOrd="0" destOrd="0" presId="urn:microsoft.com/office/officeart/2005/8/layout/hList2"/>
    <dgm:cxn modelId="{C674B2ED-8474-4BA6-9814-B5EB74A4B634}" type="presOf" srcId="{5D2C228F-0BE0-4480-8871-9233F0B06393}" destId="{64A12B41-8C1C-4D2B-A5F9-E79B0FFA27FF}" srcOrd="0" destOrd="5" presId="urn:microsoft.com/office/officeart/2005/8/layout/hList2"/>
    <dgm:cxn modelId="{4C102237-37E9-42D6-B5BA-97107241F150}" type="presOf" srcId="{C1E76A92-AF25-4B58-9460-15B115DCD112}" destId="{E944DE58-CBC1-462F-9A93-F5BD15D53683}" srcOrd="0" destOrd="0" presId="urn:microsoft.com/office/officeart/2005/8/layout/hList2"/>
    <dgm:cxn modelId="{EF7E150E-3DE0-4A9C-90E8-9F134CFBFDF4}" srcId="{866C76F7-223C-46EE-8E72-12FE298CE33F}" destId="{983419C2-6DD3-41C4-9566-25EF6E28EBAE}" srcOrd="9" destOrd="0" parTransId="{5F2B598D-49EB-40B9-804D-92E518952298}" sibTransId="{59ED98E9-A822-40CF-8E01-7A9A5F48042F}"/>
    <dgm:cxn modelId="{A84AE4FD-1311-427F-ABC7-13737C53890C}" type="presOf" srcId="{21F9D005-EC71-4504-83A5-8072A131311B}" destId="{843AA3F4-F868-4939-8F0C-33571A327F0E}" srcOrd="0" destOrd="2" presId="urn:microsoft.com/office/officeart/2005/8/layout/hList2"/>
    <dgm:cxn modelId="{4915A20A-277C-4287-9B89-08FD694CE3BB}" type="presOf" srcId="{2AE50254-9BEC-4D85-8CA7-9FEE43E3312C}" destId="{64A12B41-8C1C-4D2B-A5F9-E79B0FFA27FF}" srcOrd="0" destOrd="2" presId="urn:microsoft.com/office/officeart/2005/8/layout/hList2"/>
    <dgm:cxn modelId="{21A50FF2-3ECB-4C21-ABED-6F2D7B376140}" type="presOf" srcId="{9401DFD9-8A7C-43F5-9990-0E0555B09506}" destId="{19956966-6C1B-497D-B2B3-B828612E5B68}" srcOrd="0" destOrd="2" presId="urn:microsoft.com/office/officeart/2005/8/layout/hList2"/>
    <dgm:cxn modelId="{E82AB49F-774F-431D-A5A9-ACE10BD8B54D}" type="presOf" srcId="{9A90A606-AC69-45E3-9578-10449D630DF0}" destId="{64A12B41-8C1C-4D2B-A5F9-E79B0FFA27FF}" srcOrd="0" destOrd="16" presId="urn:microsoft.com/office/officeart/2005/8/layout/hList2"/>
    <dgm:cxn modelId="{B932F315-163C-436F-8A27-32A2F51EB985}" srcId="{866C76F7-223C-46EE-8E72-12FE298CE33F}" destId="{2AE50254-9BEC-4D85-8CA7-9FEE43E3312C}" srcOrd="2" destOrd="0" parTransId="{CEB3443B-84DB-4B1A-884B-A7959567152E}" sibTransId="{5BEB89A2-E24F-496B-945B-5BACC8671287}"/>
    <dgm:cxn modelId="{25410AF2-A2F0-443C-8FEB-FDCD375C7F30}" srcId="{866C76F7-223C-46EE-8E72-12FE298CE33F}" destId="{78214CBA-2946-4F02-9A85-91D89EFC0148}" srcOrd="1" destOrd="0" parTransId="{7F80A0CF-F7F8-4F70-9AD3-EAD558622178}" sibTransId="{9746D061-BE48-42A3-9113-874A07BADFC8}"/>
    <dgm:cxn modelId="{D95146CD-940E-4DCB-9333-0ED6027A3F6B}" srcId="{866C76F7-223C-46EE-8E72-12FE298CE33F}" destId="{F8E406B2-BCB2-4F50-A49C-31BEB99188E8}" srcOrd="14" destOrd="0" parTransId="{30AF34D6-C902-4113-A96B-3A2DD948CEF1}" sibTransId="{D122A806-D042-4603-9A3B-E2B4F998EBAD}"/>
    <dgm:cxn modelId="{3B46D8F6-25BF-46F2-8B7C-AB612940B585}" type="presParOf" srcId="{9F968E03-6F03-4DEA-83D3-4E4EC418947E}" destId="{19EDDB5C-3F3E-46C1-A576-2EB648EACBD6}" srcOrd="0" destOrd="0" presId="urn:microsoft.com/office/officeart/2005/8/layout/hList2"/>
    <dgm:cxn modelId="{415346AB-3498-4763-9957-726421637D89}" type="presParOf" srcId="{19EDDB5C-3F3E-46C1-A576-2EB648EACBD6}" destId="{66A507B1-3279-4067-A930-ED9D6F726485}" srcOrd="0" destOrd="0" presId="urn:microsoft.com/office/officeart/2005/8/layout/hList2"/>
    <dgm:cxn modelId="{3DEC09E3-B096-4391-A3C1-3D2628D33CD3}" type="presParOf" srcId="{19EDDB5C-3F3E-46C1-A576-2EB648EACBD6}" destId="{64A12B41-8C1C-4D2B-A5F9-E79B0FFA27FF}" srcOrd="1" destOrd="0" presId="urn:microsoft.com/office/officeart/2005/8/layout/hList2"/>
    <dgm:cxn modelId="{B0BFAE1A-0B48-440C-A4B9-C3E82F8D356A}" type="presParOf" srcId="{19EDDB5C-3F3E-46C1-A576-2EB648EACBD6}" destId="{56922BAD-8FAD-4AAA-B011-D4134CBC7ED5}" srcOrd="2" destOrd="0" presId="urn:microsoft.com/office/officeart/2005/8/layout/hList2"/>
    <dgm:cxn modelId="{850DF173-6405-419D-82B6-09CBFCB2E748}" type="presParOf" srcId="{9F968E03-6F03-4DEA-83D3-4E4EC418947E}" destId="{90018C9F-77C4-498C-B583-EA44A6F1BF51}" srcOrd="1" destOrd="0" presId="urn:microsoft.com/office/officeart/2005/8/layout/hList2"/>
    <dgm:cxn modelId="{494504F7-FE3D-47D9-BEF6-B821CF880E82}" type="presParOf" srcId="{9F968E03-6F03-4DEA-83D3-4E4EC418947E}" destId="{1F66DFCA-467B-470F-A5DA-B05E19D618D1}" srcOrd="2" destOrd="0" presId="urn:microsoft.com/office/officeart/2005/8/layout/hList2"/>
    <dgm:cxn modelId="{0DE79E9A-662C-4C18-87BA-C0CA3A5182AC}" type="presParOf" srcId="{1F66DFCA-467B-470F-A5DA-B05E19D618D1}" destId="{263F0D66-438D-4942-B4DC-2A242441C74D}" srcOrd="0" destOrd="0" presId="urn:microsoft.com/office/officeart/2005/8/layout/hList2"/>
    <dgm:cxn modelId="{634C8B82-8A8B-40ED-B2F1-B17F7AABF905}" type="presParOf" srcId="{1F66DFCA-467B-470F-A5DA-B05E19D618D1}" destId="{19956966-6C1B-497D-B2B3-B828612E5B68}" srcOrd="1" destOrd="0" presId="urn:microsoft.com/office/officeart/2005/8/layout/hList2"/>
    <dgm:cxn modelId="{4814216C-8D54-4917-94BD-C370FA21CB16}" type="presParOf" srcId="{1F66DFCA-467B-470F-A5DA-B05E19D618D1}" destId="{E944DE58-CBC1-462F-9A93-F5BD15D53683}" srcOrd="2" destOrd="0" presId="urn:microsoft.com/office/officeart/2005/8/layout/hList2"/>
    <dgm:cxn modelId="{F1DD64F4-B90E-45B1-A72E-8FE5C4D5DDAD}" type="presParOf" srcId="{9F968E03-6F03-4DEA-83D3-4E4EC418947E}" destId="{7180C831-720D-439C-B83D-F36456C72A74}" srcOrd="3" destOrd="0" presId="urn:microsoft.com/office/officeart/2005/8/layout/hList2"/>
    <dgm:cxn modelId="{C40FF266-B37B-4DB9-919D-3974E1424146}" type="presParOf" srcId="{9F968E03-6F03-4DEA-83D3-4E4EC418947E}" destId="{4AFC814C-0A9B-42C8-B2E4-AC12514421EC}" srcOrd="4" destOrd="0" presId="urn:microsoft.com/office/officeart/2005/8/layout/hList2"/>
    <dgm:cxn modelId="{DEC3B48F-2B77-4D87-931C-5B276973C7E9}" type="presParOf" srcId="{4AFC814C-0A9B-42C8-B2E4-AC12514421EC}" destId="{A0E84599-427F-47AD-A1A9-F9FF1DD606C5}" srcOrd="0" destOrd="0" presId="urn:microsoft.com/office/officeart/2005/8/layout/hList2"/>
    <dgm:cxn modelId="{176FDBD8-AFEC-425D-99B1-A8B7484C596E}" type="presParOf" srcId="{4AFC814C-0A9B-42C8-B2E4-AC12514421EC}" destId="{843AA3F4-F868-4939-8F0C-33571A327F0E}" srcOrd="1" destOrd="0" presId="urn:microsoft.com/office/officeart/2005/8/layout/hList2"/>
    <dgm:cxn modelId="{C86F8491-6386-49C3-9FE2-DF296485369D}" type="presParOf" srcId="{4AFC814C-0A9B-42C8-B2E4-AC12514421EC}" destId="{5F122513-7266-43E8-9AAA-72C58F115F4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7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40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79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99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35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16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834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514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93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81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43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23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7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50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71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3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12B853-25A2-4103-BEB9-94AA9D64F373}" type="datetimeFigureOut">
              <a:rPr lang="es-ES" smtClean="0"/>
              <a:t>21/03/2019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A5C1D79-8B12-47D2-9209-FBC2F3A57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8" y="3969913"/>
            <a:ext cx="3850782" cy="2888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944510" cy="2283824"/>
          </a:xfrm>
        </p:spPr>
        <p:txBody>
          <a:bodyPr/>
          <a:lstStyle/>
          <a:p>
            <a:pPr algn="ctr"/>
            <a:r>
              <a:rPr lang="es-ES" i="1" dirty="0" err="1" smtClean="0">
                <a:latin typeface="Arial Black" panose="020B0A04020102020204" pitchFamily="34" charset="0"/>
              </a:rPr>
              <a:t>Cellgal</a:t>
            </a:r>
            <a:r>
              <a:rPr lang="es-ES" i="1" dirty="0" smtClean="0">
                <a:latin typeface="Arial Black" panose="020B0A04020102020204" pitchFamily="34" charset="0"/>
              </a:rPr>
              <a:t> Telecom S.L.</a:t>
            </a:r>
            <a:endParaRPr lang="es-ES" i="1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6604613" y="2828001"/>
            <a:ext cx="3757545" cy="2283824"/>
          </a:xfrm>
        </p:spPr>
        <p:txBody>
          <a:bodyPr/>
          <a:lstStyle/>
          <a:p>
            <a:r>
              <a:rPr lang="es-ES" b="1" i="1" dirty="0" smtClean="0"/>
              <a:t>Soluciones integradas en despliegue y mantenimiento de red móvil</a:t>
            </a:r>
            <a:endParaRPr lang="es-ES" b="1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683327" y="723510"/>
            <a:ext cx="31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Presentación corporativa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71695" y="5915090"/>
            <a:ext cx="314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info@cellgal.com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y CCTV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741" y="2603500"/>
            <a:ext cx="940687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También en nuestro haber contamos con experiencia en sistemas de seguridad y </a:t>
            </a:r>
            <a:r>
              <a:rPr lang="es-ES" sz="1400" b="1" dirty="0" smtClean="0"/>
              <a:t>control de accesos</a:t>
            </a:r>
            <a:r>
              <a:rPr lang="es-ES" sz="1400" dirty="0" smtClean="0"/>
              <a:t>. Hemos realizado instalaciones para </a:t>
            </a:r>
            <a:r>
              <a:rPr lang="es-ES" sz="1400" b="1" dirty="0" err="1" smtClean="0"/>
              <a:t>Adif</a:t>
            </a:r>
            <a:r>
              <a:rPr lang="es-ES" sz="1400" dirty="0" smtClean="0"/>
              <a:t> en estaciones de pasajeros además de en centros de transformación a lo largo de la red ferroviaria de nuestra península, dando respuesta a la necesidad de </a:t>
            </a:r>
            <a:r>
              <a:rPr lang="es-ES" sz="1400" b="1" dirty="0" smtClean="0"/>
              <a:t>vigilancia</a:t>
            </a:r>
            <a:r>
              <a:rPr lang="es-ES" sz="1400" dirty="0" smtClean="0"/>
              <a:t> en estos puntos.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94" y="3969913"/>
            <a:ext cx="3550024" cy="28880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4954" y="493058"/>
            <a:ext cx="218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Nuestros servicios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2" y="3943019"/>
            <a:ext cx="3179882" cy="26844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97" y="3658440"/>
            <a:ext cx="3009900" cy="8858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097" y="5163671"/>
            <a:ext cx="3816234" cy="11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Trabajos verticales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172" y="2603500"/>
            <a:ext cx="942544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En estos momentos nuestra empresa se encuentra en fase formativa para catalogarnos como Técnicos en trabajos verticales, permitiéndonos así el acceso a puntos de trabajo complejos y de esta manera poder ofrecer a nuestros clientes un abanico de soluciones aún mayor, tanto en el campo de la telefonía móvil, sector eólico o en la construcción si es preciso.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94" y="3969913"/>
            <a:ext cx="3550024" cy="28880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4954" y="493058"/>
            <a:ext cx="218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Nuestros servicios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81" y="4093028"/>
            <a:ext cx="2486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127" y="2423641"/>
            <a:ext cx="2388201" cy="14161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Proyectos y montajes eléctricos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0744" y="2603500"/>
            <a:ext cx="947987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El sector eléctrico entra dentro de nuestras aptitudes, realizando desde: instalaciones de baja tensión, montaje de cuadros eléctricos, instalaciones Fotovoltaicas y como no podía ser de otra manera mantenimientos preventivos y correctivos. </a:t>
            </a:r>
          </a:p>
          <a:p>
            <a:pPr marL="0" indent="0">
              <a:buNone/>
            </a:pPr>
            <a:r>
              <a:rPr lang="es-ES" sz="1400" dirty="0" smtClean="0"/>
              <a:t>Nuestra personal de ingeniería puede ofertar soluciones también en este campo.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94" y="3969913"/>
            <a:ext cx="3550024" cy="28880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4954" y="493058"/>
            <a:ext cx="218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Nuestros servicios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32" y="3969912"/>
            <a:ext cx="2137682" cy="27149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701" y="3969911"/>
            <a:ext cx="4084392" cy="27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8" y="3969913"/>
            <a:ext cx="3850782" cy="2888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5575" y="639289"/>
            <a:ext cx="4944510" cy="2283824"/>
          </a:xfrm>
        </p:spPr>
        <p:txBody>
          <a:bodyPr/>
          <a:lstStyle/>
          <a:p>
            <a:pPr algn="ctr"/>
            <a:r>
              <a:rPr lang="es-ES" i="1" dirty="0" err="1" smtClean="0">
                <a:solidFill>
                  <a:srgbClr val="753369"/>
                </a:solidFill>
                <a:latin typeface="Arial Black" panose="020B0A04020102020204" pitchFamily="34" charset="0"/>
              </a:rPr>
              <a:t>Cellgal</a:t>
            </a:r>
            <a:r>
              <a:rPr lang="es-ES" i="1" dirty="0" smtClean="0">
                <a:solidFill>
                  <a:srgbClr val="753369"/>
                </a:solidFill>
                <a:latin typeface="Arial Black" panose="020B0A04020102020204" pitchFamily="34" charset="0"/>
              </a:rPr>
              <a:t> Telecom S.L.</a:t>
            </a:r>
            <a:endParaRPr lang="es-ES" i="1" dirty="0">
              <a:solidFill>
                <a:srgbClr val="75336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6604613" y="2828001"/>
            <a:ext cx="3757545" cy="2283824"/>
          </a:xfrm>
        </p:spPr>
        <p:txBody>
          <a:bodyPr/>
          <a:lstStyle/>
          <a:p>
            <a:r>
              <a:rPr lang="es-ES" b="1" i="1" dirty="0" smtClean="0"/>
              <a:t>Soluciones integradas en despliegue y mantenimiento de red móvil</a:t>
            </a:r>
            <a:endParaRPr lang="es-ES" b="1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212717" y="639289"/>
            <a:ext cx="314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u="sng" dirty="0" smtClean="0">
                <a:solidFill>
                  <a:schemeClr val="bg1">
                    <a:lumMod val="95000"/>
                  </a:schemeClr>
                </a:solidFill>
              </a:rPr>
              <a:t>contacto</a:t>
            </a:r>
            <a:endParaRPr lang="es-ES" sz="4000" b="1" i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23332" y="3499843"/>
            <a:ext cx="4233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>
                <a:solidFill>
                  <a:schemeClr val="bg1">
                    <a:lumMod val="95000"/>
                  </a:schemeClr>
                </a:solidFill>
              </a:rPr>
              <a:t>Responsable de despliegues</a:t>
            </a:r>
          </a:p>
          <a:p>
            <a:endParaRPr lang="es-ES" i="1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Roberto Calvo Brey</a:t>
            </a: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Roberto.calvo@cellgal.es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95000"/>
                  </a:schemeClr>
                </a:solidFill>
              </a:rPr>
              <a:t>Telefono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:+34 659178375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23332" y="1684845"/>
            <a:ext cx="4233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u="sng" dirty="0" smtClean="0">
                <a:solidFill>
                  <a:schemeClr val="bg1">
                    <a:lumMod val="95000"/>
                  </a:schemeClr>
                </a:solidFill>
              </a:rPr>
              <a:t>Gerente</a:t>
            </a:r>
          </a:p>
          <a:p>
            <a:endParaRPr lang="es-ES" i="1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Iván Miranda Garcia</a:t>
            </a:r>
            <a:endParaRPr lang="es-E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Iván.miranda@cellgal.es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S" dirty="0" err="1" smtClean="0">
                <a:solidFill>
                  <a:schemeClr val="bg1">
                    <a:lumMod val="95000"/>
                  </a:schemeClr>
                </a:solidFill>
              </a:rPr>
              <a:t>Telefono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:+34 625146654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3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8" y="3969913"/>
            <a:ext cx="3850782" cy="28880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286" y="2130136"/>
            <a:ext cx="8999407" cy="4727864"/>
          </a:xfrm>
        </p:spPr>
        <p:txBody>
          <a:bodyPr/>
          <a:lstStyle/>
          <a:p>
            <a:r>
              <a:rPr lang="es-ES" b="1" i="1" dirty="0" smtClean="0"/>
              <a:t>Quienes somos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Presentación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err="1" smtClean="0"/>
              <a:t>Background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Colaboraciones y proyectos</a:t>
            </a:r>
          </a:p>
          <a:p>
            <a:r>
              <a:rPr lang="es-ES" b="1" i="1" dirty="0" smtClean="0"/>
              <a:t>Nuestros  servicios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Gestión de proyectos y personal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Instalación y mantenimientos preventivos y correctivos de redes de telecomunicaciones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Instalación y certificación de cableado estructurado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Seguridad y </a:t>
            </a:r>
            <a:r>
              <a:rPr lang="es-ES" sz="1400" dirty="0" err="1" smtClean="0"/>
              <a:t>cctv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Trabajos verticales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400" dirty="0" smtClean="0"/>
              <a:t>Proyectos y montajes eléctricos</a:t>
            </a:r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134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8" y="3969913"/>
            <a:ext cx="3850782" cy="2888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919" y="870429"/>
            <a:ext cx="8761413" cy="1101805"/>
          </a:xfrm>
        </p:spPr>
        <p:txBody>
          <a:bodyPr/>
          <a:lstStyle/>
          <a:p>
            <a:r>
              <a:rPr lang="es-ES" dirty="0" smtClean="0"/>
              <a:t>Presentación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635" y="2374900"/>
            <a:ext cx="11376483" cy="3416300"/>
          </a:xfrm>
        </p:spPr>
        <p:txBody>
          <a:bodyPr/>
          <a:lstStyle/>
          <a:p>
            <a:pPr marL="0" indent="0">
              <a:buNone/>
            </a:pPr>
            <a:r>
              <a:rPr lang="es-ES" sz="1400" b="1" i="1" dirty="0" err="1" smtClean="0">
                <a:latin typeface="Arial Black" panose="020B0A04020102020204" pitchFamily="34" charset="0"/>
              </a:rPr>
              <a:t>Cellgal</a:t>
            </a:r>
            <a:r>
              <a:rPr lang="es-ES" sz="1400" b="1" i="1" dirty="0" smtClean="0">
                <a:latin typeface="Arial Black" panose="020B0A04020102020204" pitchFamily="34" charset="0"/>
              </a:rPr>
              <a:t> Telecom S.L</a:t>
            </a:r>
            <a:r>
              <a:rPr lang="es-ES" sz="1400" i="1" dirty="0" smtClean="0"/>
              <a:t>. </a:t>
            </a:r>
            <a:r>
              <a:rPr lang="es-ES" sz="1400" dirty="0" smtClean="0"/>
              <a:t>nace como solución a las nuevas </a:t>
            </a:r>
            <a:r>
              <a:rPr lang="es-ES" sz="1400" b="1" dirty="0" smtClean="0"/>
              <a:t>exigencias,</a:t>
            </a:r>
            <a:r>
              <a:rPr lang="es-ES" sz="1400" dirty="0" smtClean="0"/>
              <a:t> en lo que a despliegue se refiere en  el sector de la telefonía móvil. Aportando años de experiencia, una calidad contrastada por parte de las empresas auditoras del sector y una eficaz adaptación a las necesidades actuales dónde la </a:t>
            </a:r>
            <a:r>
              <a:rPr lang="es-ES" sz="1400" b="1" dirty="0" smtClean="0"/>
              <a:t>rapidez</a:t>
            </a:r>
            <a:r>
              <a:rPr lang="es-ES" sz="1400" dirty="0" smtClean="0"/>
              <a:t> y </a:t>
            </a:r>
            <a:r>
              <a:rPr lang="es-ES" sz="1400" b="1" dirty="0" smtClean="0"/>
              <a:t>calidad</a:t>
            </a:r>
            <a:r>
              <a:rPr lang="es-ES" sz="1400" dirty="0" smtClean="0"/>
              <a:t> son primordiales.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r>
              <a:rPr lang="es-ES" sz="1400" dirty="0" smtClean="0"/>
              <a:t>Nuestro principal objetivo, no es otro que, apoyándonos en las sinergias que sin duda se producen en su creación, conseguir con el esfuerzo de nuestros profesionales y la confianza de nuestros clientes, ofertar toda una gama de servicios que permita, mediante una continua filosofía de </a:t>
            </a:r>
            <a:r>
              <a:rPr lang="es-ES" sz="1400" b="1" dirty="0" smtClean="0"/>
              <a:t>superación </a:t>
            </a:r>
            <a:r>
              <a:rPr lang="es-ES" sz="1400" dirty="0" smtClean="0"/>
              <a:t>dar respuesta a las necesidades de los mismos, y convertir los problemas de nuestros clientes en problemas propios.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63919" y="613119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Quienes somos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15" y="4536887"/>
            <a:ext cx="3028716" cy="22715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Background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936" y="2634673"/>
            <a:ext cx="11220619" cy="3416300"/>
          </a:xfrm>
        </p:spPr>
        <p:txBody>
          <a:bodyPr/>
          <a:lstStyle/>
          <a:p>
            <a:pPr marL="0" indent="0">
              <a:buNone/>
            </a:pPr>
            <a:r>
              <a:rPr lang="es-ES" sz="1400" b="1" i="1" dirty="0" err="1" smtClean="0"/>
              <a:t>Cellgal</a:t>
            </a:r>
            <a:r>
              <a:rPr lang="es-ES" sz="1400" b="1" i="1" dirty="0" smtClean="0"/>
              <a:t> Telecom S.L. </a:t>
            </a:r>
            <a:r>
              <a:rPr lang="es-ES" sz="1400" dirty="0" smtClean="0"/>
              <a:t>cuenta con más de 13 años de experiencia en la implantación y mantenimiento en las redes de los principales operadores de Telefonía móvil del país. Prácticamente, nuestros profesionales han crecido a la par de la evolución de estas infraestructuras, desde la aparición de la tecnología 2G. Por eso </a:t>
            </a:r>
            <a:r>
              <a:rPr lang="es-ES" sz="1400" dirty="0" err="1" smtClean="0"/>
              <a:t>Cellgal</a:t>
            </a:r>
            <a:r>
              <a:rPr lang="es-ES" sz="1400" dirty="0" smtClean="0"/>
              <a:t> tiene en el valor humano su principal activo, caracterizado por la eficacia y la calidad.</a:t>
            </a:r>
            <a:endParaRPr lang="es-ES" b="1" i="1" dirty="0" smtClean="0"/>
          </a:p>
          <a:p>
            <a:pPr marL="0" indent="0">
              <a:buNone/>
            </a:pPr>
            <a:r>
              <a:rPr lang="es-ES" sz="1400" dirty="0" smtClean="0"/>
              <a:t>Nuestra experiencia en entrega de instalaciones llave en mano nos abala. Así como los años de experiencia trabajando para </a:t>
            </a:r>
            <a:r>
              <a:rPr lang="es-ES" sz="1400" dirty="0" err="1" smtClean="0"/>
              <a:t>verdors</a:t>
            </a:r>
            <a:r>
              <a:rPr lang="es-ES" sz="1400" dirty="0" smtClean="0"/>
              <a:t> de la taya de </a:t>
            </a:r>
            <a:r>
              <a:rPr lang="es-ES" sz="1400" b="1" dirty="0" smtClean="0"/>
              <a:t>Nokia</a:t>
            </a:r>
            <a:r>
              <a:rPr lang="es-ES" sz="1400" dirty="0" smtClean="0"/>
              <a:t>, </a:t>
            </a:r>
            <a:r>
              <a:rPr lang="es-ES" sz="1400" b="1" dirty="0" smtClean="0"/>
              <a:t>Ericsson</a:t>
            </a:r>
            <a:r>
              <a:rPr lang="es-ES" sz="1400" dirty="0" smtClean="0"/>
              <a:t> o </a:t>
            </a:r>
            <a:r>
              <a:rPr lang="es-ES" sz="1400" b="1" dirty="0" err="1" smtClean="0"/>
              <a:t>Huawei</a:t>
            </a:r>
            <a:r>
              <a:rPr lang="es-ES" sz="1400" dirty="0"/>
              <a:t> </a:t>
            </a:r>
            <a:r>
              <a:rPr lang="es-ES" sz="1400" dirty="0" smtClean="0"/>
              <a:t>para los diferentes operadores de telefonía móvil.</a:t>
            </a:r>
          </a:p>
          <a:p>
            <a:pPr marL="0" indent="0">
              <a:buNone/>
            </a:pPr>
            <a:r>
              <a:rPr lang="es-ES" sz="1400" dirty="0" smtClean="0"/>
              <a:t>Años de experiencia en la realización de </a:t>
            </a:r>
            <a:r>
              <a:rPr lang="es-ES" sz="1400" b="1" dirty="0" smtClean="0"/>
              <a:t>Obra civil</a:t>
            </a:r>
            <a:r>
              <a:rPr lang="es-ES" sz="1400" dirty="0" smtClean="0"/>
              <a:t>,</a:t>
            </a:r>
            <a:r>
              <a:rPr lang="es-ES" sz="1400" b="1" dirty="0" smtClean="0"/>
              <a:t> radio</a:t>
            </a:r>
            <a:r>
              <a:rPr lang="es-ES" sz="1400" dirty="0" smtClean="0"/>
              <a:t>, </a:t>
            </a:r>
            <a:r>
              <a:rPr lang="es-ES" sz="1400" b="1" dirty="0" err="1" smtClean="0"/>
              <a:t>microwaves</a:t>
            </a:r>
            <a:r>
              <a:rPr lang="es-ES" sz="1400" dirty="0" smtClean="0"/>
              <a:t>, y </a:t>
            </a:r>
            <a:r>
              <a:rPr lang="es-ES" sz="1400" b="1" dirty="0" err="1" smtClean="0"/>
              <a:t>comisioning</a:t>
            </a:r>
            <a:r>
              <a:rPr lang="es-ES" sz="1400" b="1" dirty="0" smtClean="0"/>
              <a:t> </a:t>
            </a:r>
            <a:r>
              <a:rPr lang="es-ES" sz="1400" dirty="0" smtClean="0"/>
              <a:t> de las diferentes                                 tecnologías, así como la instalación de </a:t>
            </a:r>
            <a:r>
              <a:rPr lang="es-ES" sz="1400" dirty="0" err="1" smtClean="0"/>
              <a:t>powers</a:t>
            </a:r>
            <a:r>
              <a:rPr lang="es-ES" sz="1400" dirty="0" smtClean="0"/>
              <a:t>, nos convierten en una apuesta segura para las necesidades de nuestros clientes.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1400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04" y="5457920"/>
            <a:ext cx="2223365" cy="11861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969" y="5854441"/>
            <a:ext cx="2324533" cy="6636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310" y="5261303"/>
            <a:ext cx="2823780" cy="126249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63919" y="613119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Quienes somos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00" y="4919426"/>
            <a:ext cx="2370470" cy="8899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377" y="4990187"/>
            <a:ext cx="21336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919" y="969820"/>
            <a:ext cx="8761413" cy="706964"/>
          </a:xfrm>
        </p:spPr>
        <p:txBody>
          <a:bodyPr/>
          <a:lstStyle/>
          <a:p>
            <a:r>
              <a:rPr lang="es-ES" dirty="0" smtClean="0"/>
              <a:t>Colaboraciones y Proyectos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76" y="3936913"/>
            <a:ext cx="3550024" cy="2888087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75635" y="2374900"/>
            <a:ext cx="1137648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Hemos participado en numerosos proyectos para diferentes operadores a lo largo de nuestra carrera profesional. Algunos tan relevantes como la implantación de </a:t>
            </a:r>
            <a:r>
              <a:rPr lang="es-ES" sz="1400" b="1" dirty="0" err="1" smtClean="0"/>
              <a:t>Xfera</a:t>
            </a:r>
            <a:r>
              <a:rPr lang="es-ES" sz="1400" dirty="0" smtClean="0"/>
              <a:t> , con compromisos llave en mano. Hasta otros complejos como  lo fue </a:t>
            </a:r>
            <a:r>
              <a:rPr lang="es-ES" sz="1400" b="1" dirty="0" err="1" smtClean="0"/>
              <a:t>Ran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rewal</a:t>
            </a:r>
            <a:r>
              <a:rPr lang="es-ES" sz="1400" b="1" dirty="0" smtClean="0"/>
              <a:t> </a:t>
            </a:r>
            <a:r>
              <a:rPr lang="es-ES" sz="1400" dirty="0" smtClean="0"/>
              <a:t>( Ericsson OSP) o el </a:t>
            </a:r>
            <a:r>
              <a:rPr lang="es-ES" sz="1400" dirty="0" err="1" smtClean="0"/>
              <a:t>Sran</a:t>
            </a:r>
            <a:r>
              <a:rPr lang="es-ES" sz="1400" dirty="0" smtClean="0"/>
              <a:t>. </a:t>
            </a:r>
            <a:r>
              <a:rPr lang="es-ES" sz="1400" dirty="0"/>
              <a:t>E</a:t>
            </a:r>
            <a:r>
              <a:rPr lang="es-ES" sz="1400" dirty="0" smtClean="0"/>
              <a:t>n algunos aportando gestión, instalación o ambas conjuntamente.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r>
              <a:rPr lang="es-ES" sz="1400" dirty="0"/>
              <a:t> </a:t>
            </a:r>
            <a:r>
              <a:rPr lang="es-ES" sz="1400" dirty="0" smtClean="0"/>
              <a:t>A lo largo de nuestra vida profesional, en las diferentes empresas del sector, han hecho que la </a:t>
            </a:r>
            <a:r>
              <a:rPr lang="es-ES" sz="1400" b="1" i="1" dirty="0" err="1" smtClean="0"/>
              <a:t>proactividad</a:t>
            </a:r>
            <a:r>
              <a:rPr lang="es-ES" sz="1400" dirty="0" smtClean="0"/>
              <a:t> sea uno de nuestros principales valores así como el </a:t>
            </a:r>
            <a:r>
              <a:rPr lang="es-ES" sz="1400" b="1" dirty="0" smtClean="0"/>
              <a:t>compromiso </a:t>
            </a:r>
            <a:r>
              <a:rPr lang="es-ES" sz="1400" dirty="0" smtClean="0"/>
              <a:t>para con nuestros clientes.</a:t>
            </a:r>
          </a:p>
          <a:p>
            <a:pPr marL="0" indent="0">
              <a:buNone/>
            </a:pPr>
            <a:endParaRPr lang="es-ES" sz="1400" dirty="0"/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A continuación, os citamos algunos de estos proyectos en los que nos hemos visto involucrados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163919" y="613119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Quienes somos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919" y="982451"/>
            <a:ext cx="8761413" cy="706964"/>
          </a:xfrm>
        </p:spPr>
        <p:txBody>
          <a:bodyPr/>
          <a:lstStyle/>
          <a:p>
            <a:r>
              <a:rPr lang="es-ES" dirty="0" smtClean="0"/>
              <a:t>Colaboraciones y Proyectos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76" y="3936913"/>
            <a:ext cx="3550024" cy="288808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7069162"/>
              </p:ext>
            </p:extLst>
          </p:nvPr>
        </p:nvGraphicFramePr>
        <p:xfrm>
          <a:off x="482602" y="1680632"/>
          <a:ext cx="8051798" cy="543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163919" y="613119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Quienes somos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de proyectos y personal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024" y="2384612"/>
            <a:ext cx="11340352" cy="3509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Entre nuestros servicios ofrecemos la posibilidad de gestionar proyectos de despliegue, pudiendo ofrecer la totalidad de la </a:t>
            </a:r>
            <a:r>
              <a:rPr lang="es-ES" sz="1400" b="1" dirty="0" smtClean="0"/>
              <a:t>coordinación</a:t>
            </a:r>
            <a:r>
              <a:rPr lang="es-ES" sz="1400" dirty="0" smtClean="0"/>
              <a:t> diaria que un proyecto necesita a nuestros clientes.</a:t>
            </a:r>
          </a:p>
          <a:p>
            <a:pPr marL="0" indent="0">
              <a:buNone/>
            </a:pPr>
            <a:r>
              <a:rPr lang="es-ES" sz="1400" dirty="0" smtClean="0"/>
              <a:t>Entendemos que nuestros sector está sufriendo un cambio en la capa de gestión de </a:t>
            </a:r>
            <a:r>
              <a:rPr lang="es-ES" sz="1400" dirty="0" err="1" smtClean="0"/>
              <a:t>vendors</a:t>
            </a:r>
            <a:r>
              <a:rPr lang="es-ES" sz="1400" dirty="0" smtClean="0"/>
              <a:t> y operadores y para </a:t>
            </a:r>
            <a:r>
              <a:rPr lang="es-ES" sz="1400" dirty="0" err="1" smtClean="0"/>
              <a:t>Cellgal</a:t>
            </a:r>
            <a:r>
              <a:rPr lang="es-ES" sz="1400" dirty="0" smtClean="0"/>
              <a:t> se convierte en otro punto de </a:t>
            </a:r>
            <a:r>
              <a:rPr lang="es-ES" sz="1400" b="1" dirty="0" smtClean="0"/>
              <a:t>valor añadido </a:t>
            </a:r>
            <a:r>
              <a:rPr lang="es-ES" sz="1400" dirty="0" smtClean="0"/>
              <a:t>a los servicios que ya ofertamos.</a:t>
            </a:r>
          </a:p>
          <a:p>
            <a:pPr marL="0" indent="0">
              <a:buNone/>
            </a:pPr>
            <a:endParaRPr lang="es-ES" sz="1400" dirty="0" smtClean="0"/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s-ES" sz="1200" dirty="0" smtClean="0"/>
              <a:t>Coordinación de personal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s-ES" sz="1200" dirty="0" smtClean="0"/>
              <a:t>Tramite de accesos 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s-ES" sz="1200" dirty="0" smtClean="0"/>
              <a:t>Replanteos 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s-ES" sz="1200" dirty="0" smtClean="0"/>
              <a:t>Realización de documentación </a:t>
            </a:r>
            <a:endParaRPr lang="es-ES" sz="1200" dirty="0"/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s-ES" sz="1200" dirty="0" smtClean="0"/>
              <a:t>Diseños, planos y cartografías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s-ES" sz="1200" dirty="0" smtClean="0"/>
              <a:t>Listas de materiales </a:t>
            </a:r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54954" y="493058"/>
            <a:ext cx="218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Nuestros servicios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29" y="3969913"/>
            <a:ext cx="3550024" cy="2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8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29" y="3969913"/>
            <a:ext cx="3550024" cy="2888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090209"/>
            <a:ext cx="8761413" cy="706964"/>
          </a:xfrm>
        </p:spPr>
        <p:txBody>
          <a:bodyPr/>
          <a:lstStyle/>
          <a:p>
            <a:pPr lvl="1"/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antenimientos preventivos-correctivos </a:t>
            </a:r>
            <a:r>
              <a:rPr lang="es-ES" sz="3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de redes telecomunicaciones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3412" y="2603500"/>
            <a:ext cx="9577201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Nuestra experiencia en el FLM de los diferentes operadores, a lo largo de nuestra carrera profesional nos avalan. </a:t>
            </a:r>
            <a:r>
              <a:rPr lang="es-ES" sz="1400" b="1" dirty="0" smtClean="0"/>
              <a:t>Orange</a:t>
            </a:r>
            <a:r>
              <a:rPr lang="es-ES" sz="1400" dirty="0" smtClean="0"/>
              <a:t> 2014-2019, </a:t>
            </a:r>
            <a:r>
              <a:rPr lang="es-ES" sz="1400" b="1" dirty="0" err="1" smtClean="0"/>
              <a:t>Yoigo</a:t>
            </a:r>
            <a:r>
              <a:rPr lang="es-ES" sz="1400" dirty="0" smtClean="0"/>
              <a:t>  2010-2011, </a:t>
            </a:r>
            <a:r>
              <a:rPr lang="es-ES" sz="1400" b="1" dirty="0"/>
              <a:t>M</a:t>
            </a:r>
            <a:r>
              <a:rPr lang="es-ES" sz="1400" b="1" dirty="0" smtClean="0"/>
              <a:t>ovistar</a:t>
            </a:r>
            <a:r>
              <a:rPr lang="es-ES" sz="1400" dirty="0" smtClean="0"/>
              <a:t> (cable-radioenlace )2008, son algunos de los mantenimientos que hemos llevado acabo.</a:t>
            </a:r>
            <a:endParaRPr lang="es-E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54954" y="493058"/>
            <a:ext cx="218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Nuestros servicios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9" y="3538283"/>
            <a:ext cx="3555432" cy="26665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259" y="3585500"/>
            <a:ext cx="3440011" cy="2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Instalación y certificación de cableado estructurado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130" y="2603500"/>
            <a:ext cx="9505484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 smtClean="0"/>
              <a:t>Hemos realizado gran parte de las instalaciones de </a:t>
            </a:r>
            <a:r>
              <a:rPr lang="es-ES" sz="1400" b="1" dirty="0" smtClean="0"/>
              <a:t>cableado estructurado  </a:t>
            </a:r>
            <a:r>
              <a:rPr lang="es-ES" sz="1400" dirty="0" smtClean="0"/>
              <a:t>y </a:t>
            </a:r>
            <a:r>
              <a:rPr lang="es-ES" sz="1400" b="1" dirty="0" smtClean="0"/>
              <a:t>acceso </a:t>
            </a:r>
            <a:r>
              <a:rPr lang="es-ES" sz="1400" b="1" dirty="0" err="1" smtClean="0"/>
              <a:t>wifi</a:t>
            </a:r>
            <a:r>
              <a:rPr lang="es-ES" sz="1400" b="1" dirty="0" smtClean="0"/>
              <a:t> </a:t>
            </a:r>
            <a:r>
              <a:rPr lang="es-ES" sz="1400" dirty="0" smtClean="0"/>
              <a:t>en centros de enseñanza de la comunidad Gallega, realizando las instalaciones y las puestas en marcha. </a:t>
            </a:r>
          </a:p>
          <a:p>
            <a:pPr marL="0" indent="0">
              <a:buNone/>
            </a:pPr>
            <a:r>
              <a:rPr lang="es-ES" sz="1400" dirty="0" smtClean="0"/>
              <a:t>El plan “ </a:t>
            </a:r>
            <a:r>
              <a:rPr lang="es-ES" sz="1400" b="1" dirty="0" err="1" smtClean="0"/>
              <a:t>escolas</a:t>
            </a:r>
            <a:r>
              <a:rPr lang="es-ES" sz="1400" b="1" dirty="0" smtClean="0"/>
              <a:t> conectadas</a:t>
            </a:r>
            <a:r>
              <a:rPr lang="es-ES" sz="1400" dirty="0" smtClean="0"/>
              <a:t>” financiado con fondos europeos ha sido uno de nuestros proyectos en esta faceta.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94" y="3969913"/>
            <a:ext cx="3550024" cy="28880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4954" y="493058"/>
            <a:ext cx="218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Nuestros servicios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1" y="3820885"/>
            <a:ext cx="3855321" cy="26267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04" y="3646714"/>
            <a:ext cx="2041167" cy="30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71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4007</TotalTime>
  <Words>954</Words>
  <Application>Microsoft Office PowerPoint</Application>
  <PresentationFormat>Panorámica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Gothic</vt:lpstr>
      <vt:lpstr>Wingdings</vt:lpstr>
      <vt:lpstr>Wingdings 3</vt:lpstr>
      <vt:lpstr>Sala de reuniones Ion</vt:lpstr>
      <vt:lpstr>Cellgal Telecom S.L.</vt:lpstr>
      <vt:lpstr>Índice </vt:lpstr>
      <vt:lpstr>Presentación</vt:lpstr>
      <vt:lpstr>Background</vt:lpstr>
      <vt:lpstr>Colaboraciones y Proyectos</vt:lpstr>
      <vt:lpstr>Colaboraciones y Proyectos</vt:lpstr>
      <vt:lpstr>Gestión de proyectos y personal</vt:lpstr>
      <vt:lpstr>Mantenimientos preventivos-correctivos de redes telecomunicaciones </vt:lpstr>
      <vt:lpstr>Instalación y certificación de cableado estructurado</vt:lpstr>
      <vt:lpstr>Seguridad y CCTV</vt:lpstr>
      <vt:lpstr>Trabajos verticales</vt:lpstr>
      <vt:lpstr>Proyectos y montajes eléctricos</vt:lpstr>
      <vt:lpstr>Cellgal Telecom S.L.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Cellgal Telecom S.L.</dc:title>
  <dc:creator>IVAN</dc:creator>
  <cp:lastModifiedBy>IVAN</cp:lastModifiedBy>
  <cp:revision>43</cp:revision>
  <dcterms:created xsi:type="dcterms:W3CDTF">2019-02-04T16:05:05Z</dcterms:created>
  <dcterms:modified xsi:type="dcterms:W3CDTF">2019-03-21T19:37:36Z</dcterms:modified>
</cp:coreProperties>
</file>